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89" r:id="rId5"/>
  </p:sldMasterIdLst>
  <p:notesMasterIdLst>
    <p:notesMasterId r:id="rId22"/>
  </p:notesMasterIdLst>
  <p:handoutMasterIdLst>
    <p:handoutMasterId r:id="rId23"/>
  </p:handoutMasterIdLst>
  <p:sldIdLst>
    <p:sldId id="292" r:id="rId6"/>
    <p:sldId id="275" r:id="rId7"/>
    <p:sldId id="279" r:id="rId8"/>
    <p:sldId id="280" r:id="rId9"/>
    <p:sldId id="281" r:id="rId10"/>
    <p:sldId id="282" r:id="rId11"/>
    <p:sldId id="284" r:id="rId12"/>
    <p:sldId id="285" r:id="rId13"/>
    <p:sldId id="286" r:id="rId14"/>
    <p:sldId id="287" r:id="rId15"/>
    <p:sldId id="288" r:id="rId16"/>
    <p:sldId id="289" r:id="rId17"/>
    <p:sldId id="283" r:id="rId18"/>
    <p:sldId id="291" r:id="rId19"/>
    <p:sldId id="290" r:id="rId20"/>
    <p:sldId id="293" r:id="rId21"/>
  </p:sldIdLst>
  <p:sldSz cx="9144000" cy="6858000" type="screen4x3"/>
  <p:notesSz cx="7019925" cy="930592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8A107856-5554-42FB-B03E-39F5DBC370BA}" styleName="Medium Style 4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016" autoAdjust="0"/>
    <p:restoredTop sz="80887" autoAdjust="0"/>
  </p:normalViewPr>
  <p:slideViewPr>
    <p:cSldViewPr snapToGrid="0">
      <p:cViewPr varScale="1">
        <p:scale>
          <a:sx n="77" d="100"/>
          <a:sy n="77" d="100"/>
        </p:scale>
        <p:origin x="108" y="834"/>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theme" Target="theme/theme1.xml"/><Relationship Id="rId3" Type="http://schemas.openxmlformats.org/officeDocument/2006/relationships/customXml" Target="../customXml/item3.xml"/><Relationship Id="rId21" Type="http://schemas.openxmlformats.org/officeDocument/2006/relationships/slide" Target="slides/slide16.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presProps" Target="presProps.xml"/><Relationship Id="rId5" Type="http://schemas.openxmlformats.org/officeDocument/2006/relationships/slideMaster" Target="slideMasters/slideMaster1.xml"/><Relationship Id="rId15" Type="http://schemas.openxmlformats.org/officeDocument/2006/relationships/slide" Target="slides/slide10.xml"/><Relationship Id="rId23" Type="http://schemas.openxmlformats.org/officeDocument/2006/relationships/handoutMaster" Target="handoutMasters/handoutMaster1.xml"/><Relationship Id="rId10" Type="http://schemas.openxmlformats.org/officeDocument/2006/relationships/slide" Target="slides/slide5.xml"/><Relationship Id="rId19" Type="http://schemas.openxmlformats.org/officeDocument/2006/relationships/slide" Target="slides/slide14.xml"/><Relationship Id="rId4" Type="http://schemas.openxmlformats.org/officeDocument/2006/relationships/customXml" Target="../customXml/item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notesMaster" Target="notesMasters/notesMaster1.xml"/><Relationship Id="rId27"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FC72058-7380-4B6A-99F1-1102AC60E82C}" type="doc">
      <dgm:prSet loTypeId="urn:microsoft.com/office/officeart/2005/8/layout/process1" loCatId="process" qsTypeId="urn:microsoft.com/office/officeart/2005/8/quickstyle/3d1" qsCatId="3D" csTypeId="urn:microsoft.com/office/officeart/2005/8/colors/colorful3" csCatId="colorful" phldr="1"/>
      <dgm:spPr/>
    </dgm:pt>
    <dgm:pt modelId="{EBF4F3ED-C575-442E-AE71-1AB9E662403F}">
      <dgm:prSet phldrT="[Text]" custT="1"/>
      <dgm:spPr/>
      <dgm:t>
        <a:bodyPr/>
        <a:lstStyle/>
        <a:p>
          <a:pPr marL="0" marR="0" indent="0" algn="ctr" defTabSz="914400" eaLnBrk="1" fontAlgn="auto" latinLnBrk="0" hangingPunct="1">
            <a:lnSpc>
              <a:spcPct val="100000"/>
            </a:lnSpc>
            <a:spcBef>
              <a:spcPts val="0"/>
            </a:spcBef>
            <a:spcAft>
              <a:spcPts val="0"/>
            </a:spcAft>
            <a:buClrTx/>
            <a:buSzTx/>
            <a:buFontTx/>
            <a:buNone/>
            <a:tabLst/>
            <a:defRPr/>
          </a:pPr>
          <a:r>
            <a:rPr lang="en-US" sz="1800" dirty="0" smtClean="0">
              <a:latin typeface="Bernard MT Condensed" panose="02050806060905020404" pitchFamily="18" charset="0"/>
            </a:rPr>
            <a:t>1</a:t>
          </a:r>
        </a:p>
        <a:p>
          <a:pPr marL="0" marR="0" indent="0" algn="ctr" defTabSz="914400" eaLnBrk="1" fontAlgn="auto" latinLnBrk="0" hangingPunct="1">
            <a:lnSpc>
              <a:spcPct val="100000"/>
            </a:lnSpc>
            <a:spcBef>
              <a:spcPts val="0"/>
            </a:spcBef>
            <a:spcAft>
              <a:spcPts val="0"/>
            </a:spcAft>
            <a:buClrTx/>
            <a:buSzTx/>
            <a:buFontTx/>
            <a:buNone/>
            <a:tabLst/>
            <a:defRPr/>
          </a:pPr>
          <a:r>
            <a:rPr lang="en-US" sz="1800" baseline="0" dirty="0" smtClean="0">
              <a:latin typeface="Bernard MT Condensed" panose="02050806060905020404" pitchFamily="18" charset="0"/>
            </a:rPr>
            <a:t>Preface</a:t>
          </a:r>
          <a:endParaRPr lang="en-US" sz="1800" dirty="0" smtClean="0">
            <a:latin typeface="Bernard MT Condensed" panose="02050806060905020404" pitchFamily="18" charset="0"/>
          </a:endParaRPr>
        </a:p>
      </dgm:t>
    </dgm:pt>
    <dgm:pt modelId="{48885268-87A0-4A5E-BE19-91BF1DDE4ABA}" type="parTrans" cxnId="{AB7E899F-DFBB-4336-B34F-44DB0BC580F5}">
      <dgm:prSet/>
      <dgm:spPr/>
      <dgm:t>
        <a:bodyPr/>
        <a:lstStyle/>
        <a:p>
          <a:endParaRPr lang="en-US"/>
        </a:p>
      </dgm:t>
    </dgm:pt>
    <dgm:pt modelId="{20D5EFB0-A54C-456B-9219-CB443F23F679}" type="sibTrans" cxnId="{AB7E899F-DFBB-4336-B34F-44DB0BC580F5}">
      <dgm:prSet/>
      <dgm:spPr/>
      <dgm:t>
        <a:bodyPr/>
        <a:lstStyle/>
        <a:p>
          <a:endParaRPr lang="en-US" dirty="0"/>
        </a:p>
      </dgm:t>
    </dgm:pt>
    <dgm:pt modelId="{F625BA79-DE76-4ADD-AD40-CCA9B2AA9BEF}">
      <dgm:prSet phldrT="[Text]" custT="1"/>
      <dgm:spPr/>
      <dgm:t>
        <a:bodyPr/>
        <a:lstStyle/>
        <a:p>
          <a:pPr marL="0" marR="0" indent="0" algn="ctr" defTabSz="914400" eaLnBrk="1" fontAlgn="auto" latinLnBrk="0" hangingPunct="1">
            <a:lnSpc>
              <a:spcPct val="100000"/>
            </a:lnSpc>
            <a:spcBef>
              <a:spcPts val="0"/>
            </a:spcBef>
            <a:spcAft>
              <a:spcPts val="0"/>
            </a:spcAft>
            <a:buClrTx/>
            <a:buSzTx/>
            <a:buFontTx/>
            <a:buNone/>
            <a:tabLst/>
            <a:defRPr/>
          </a:pPr>
          <a:r>
            <a:rPr lang="en-US" sz="1800" dirty="0" smtClean="0">
              <a:latin typeface="Bernard MT Condensed" panose="02050806060905020404" pitchFamily="18" charset="0"/>
            </a:rPr>
            <a:t>2</a:t>
          </a:r>
        </a:p>
        <a:p>
          <a:pPr marL="0" marR="0" indent="0" algn="ctr" defTabSz="914400" eaLnBrk="1" fontAlgn="auto" latinLnBrk="0" hangingPunct="1">
            <a:lnSpc>
              <a:spcPct val="100000"/>
            </a:lnSpc>
            <a:spcBef>
              <a:spcPts val="0"/>
            </a:spcBef>
            <a:spcAft>
              <a:spcPts val="0"/>
            </a:spcAft>
            <a:buClrTx/>
            <a:buSzTx/>
            <a:buFontTx/>
            <a:buNone/>
            <a:tabLst/>
            <a:defRPr/>
          </a:pPr>
          <a:r>
            <a:rPr lang="en-US" sz="1800" dirty="0" smtClean="0">
              <a:latin typeface="Bernard MT Condensed" panose="02050806060905020404" pitchFamily="18" charset="0"/>
            </a:rPr>
            <a:t> Pace</a:t>
          </a:r>
        </a:p>
      </dgm:t>
    </dgm:pt>
    <dgm:pt modelId="{354937DF-B22E-4CC5-862A-FC1A8E9BC052}" type="parTrans" cxnId="{87170BEE-9977-4663-B7FE-726817535DDB}">
      <dgm:prSet/>
      <dgm:spPr/>
      <dgm:t>
        <a:bodyPr/>
        <a:lstStyle/>
        <a:p>
          <a:endParaRPr lang="en-US"/>
        </a:p>
      </dgm:t>
    </dgm:pt>
    <dgm:pt modelId="{08332C95-98F3-4118-B28B-20DDA47185BE}" type="sibTrans" cxnId="{87170BEE-9977-4663-B7FE-726817535DDB}">
      <dgm:prSet/>
      <dgm:spPr/>
      <dgm:t>
        <a:bodyPr/>
        <a:lstStyle/>
        <a:p>
          <a:endParaRPr lang="en-US" dirty="0"/>
        </a:p>
      </dgm:t>
    </dgm:pt>
    <dgm:pt modelId="{1C5527E5-D675-435F-A975-7347E3BF7BCB}">
      <dgm:prSet phldrT="[Text]" custT="1"/>
      <dgm:spPr/>
      <dgm:t>
        <a:bodyPr/>
        <a:lstStyle/>
        <a:p>
          <a:pPr marL="0" marR="0" indent="0" algn="ctr" defTabSz="914400" eaLnBrk="1" fontAlgn="auto" latinLnBrk="0" hangingPunct="1">
            <a:lnSpc>
              <a:spcPct val="100000"/>
            </a:lnSpc>
            <a:spcBef>
              <a:spcPts val="0"/>
            </a:spcBef>
            <a:spcAft>
              <a:spcPts val="0"/>
            </a:spcAft>
            <a:buClrTx/>
            <a:buSzTx/>
            <a:buFontTx/>
            <a:buNone/>
            <a:tabLst/>
            <a:defRPr/>
          </a:pPr>
          <a:r>
            <a:rPr lang="en-US" sz="1800" dirty="0" smtClean="0">
              <a:latin typeface="Bernard MT Condensed" panose="02050806060905020404" pitchFamily="18" charset="0"/>
            </a:rPr>
            <a:t>3</a:t>
          </a:r>
        </a:p>
        <a:p>
          <a:pPr marL="0" marR="0" indent="0" algn="ctr" defTabSz="914400" eaLnBrk="1" fontAlgn="auto" latinLnBrk="0" hangingPunct="1">
            <a:lnSpc>
              <a:spcPct val="100000"/>
            </a:lnSpc>
            <a:spcBef>
              <a:spcPts val="0"/>
            </a:spcBef>
            <a:spcAft>
              <a:spcPts val="0"/>
            </a:spcAft>
            <a:buClrTx/>
            <a:buSzTx/>
            <a:buFontTx/>
            <a:buNone/>
            <a:tabLst/>
            <a:defRPr/>
          </a:pPr>
          <a:r>
            <a:rPr lang="en-US" sz="1800" dirty="0" smtClean="0">
              <a:latin typeface="Bernard MT Condensed" panose="02050806060905020404" pitchFamily="18" charset="0"/>
            </a:rPr>
            <a:t>Probe</a:t>
          </a:r>
        </a:p>
      </dgm:t>
    </dgm:pt>
    <dgm:pt modelId="{65B840D8-796F-404B-A1EE-DE261973A5C9}" type="parTrans" cxnId="{30EF8F00-84DF-414F-AA63-41A9E3C1DE55}">
      <dgm:prSet/>
      <dgm:spPr/>
      <dgm:t>
        <a:bodyPr/>
        <a:lstStyle/>
        <a:p>
          <a:endParaRPr lang="en-US"/>
        </a:p>
      </dgm:t>
    </dgm:pt>
    <dgm:pt modelId="{1B4D3B57-FB13-4EEB-92F7-659358262560}" type="sibTrans" cxnId="{30EF8F00-84DF-414F-AA63-41A9E3C1DE55}">
      <dgm:prSet/>
      <dgm:spPr/>
      <dgm:t>
        <a:bodyPr/>
        <a:lstStyle/>
        <a:p>
          <a:endParaRPr lang="en-US" dirty="0"/>
        </a:p>
      </dgm:t>
    </dgm:pt>
    <dgm:pt modelId="{47A35F18-72BD-4A6A-8204-176781F4EFD8}">
      <dgm:prSet custT="1"/>
      <dgm:spPr/>
      <dgm:t>
        <a:bodyPr/>
        <a:lstStyle/>
        <a:p>
          <a:pPr marL="0" marR="0" indent="0" algn="ctr" defTabSz="914400" eaLnBrk="1" fontAlgn="auto" latinLnBrk="0" hangingPunct="1">
            <a:lnSpc>
              <a:spcPct val="100000"/>
            </a:lnSpc>
            <a:spcBef>
              <a:spcPts val="0"/>
            </a:spcBef>
            <a:spcAft>
              <a:spcPts val="0"/>
            </a:spcAft>
            <a:buClrTx/>
            <a:buSzTx/>
            <a:buFontTx/>
            <a:buNone/>
            <a:tabLst/>
            <a:defRPr/>
          </a:pPr>
          <a:r>
            <a:rPr lang="en-US" sz="1800" dirty="0" smtClean="0">
              <a:latin typeface="Bernard MT Condensed" panose="02050806060905020404" pitchFamily="18" charset="0"/>
            </a:rPr>
            <a:t>4</a:t>
          </a:r>
          <a:endParaRPr lang="en-US" sz="1800" baseline="0" dirty="0" smtClean="0">
            <a:latin typeface="Bernard MT Condensed" panose="02050806060905020404" pitchFamily="18" charset="0"/>
          </a:endParaRPr>
        </a:p>
        <a:p>
          <a:pPr marL="0" marR="0" indent="0" algn="ctr" defTabSz="914400" eaLnBrk="1" fontAlgn="auto" latinLnBrk="0" hangingPunct="1">
            <a:lnSpc>
              <a:spcPct val="100000"/>
            </a:lnSpc>
            <a:spcBef>
              <a:spcPts val="0"/>
            </a:spcBef>
            <a:spcAft>
              <a:spcPts val="0"/>
            </a:spcAft>
            <a:buClrTx/>
            <a:buSzTx/>
            <a:buFontTx/>
            <a:buNone/>
            <a:tabLst/>
            <a:defRPr/>
          </a:pPr>
          <a:r>
            <a:rPr lang="en-US" sz="1800" baseline="0" dirty="0" smtClean="0">
              <a:latin typeface="Bernard MT Condensed" panose="02050806060905020404" pitchFamily="18" charset="0"/>
            </a:rPr>
            <a:t>Prod</a:t>
          </a:r>
          <a:endParaRPr lang="en-US" sz="1800" dirty="0" smtClean="0">
            <a:latin typeface="Bernard MT Condensed" panose="02050806060905020404" pitchFamily="18" charset="0"/>
          </a:endParaRPr>
        </a:p>
      </dgm:t>
    </dgm:pt>
    <dgm:pt modelId="{DC27B97B-9EA4-4FEA-8FCD-F8F6217E111C}" type="parTrans" cxnId="{368B9C9F-2363-4E0F-9639-033F4FD11E29}">
      <dgm:prSet/>
      <dgm:spPr/>
      <dgm:t>
        <a:bodyPr/>
        <a:lstStyle/>
        <a:p>
          <a:endParaRPr lang="en-US"/>
        </a:p>
      </dgm:t>
    </dgm:pt>
    <dgm:pt modelId="{0EB63358-4C8E-4F5E-8C59-2D30215AC6A1}" type="sibTrans" cxnId="{368B9C9F-2363-4E0F-9639-033F4FD11E29}">
      <dgm:prSet/>
      <dgm:spPr/>
      <dgm:t>
        <a:bodyPr/>
        <a:lstStyle/>
        <a:p>
          <a:endParaRPr lang="en-US" dirty="0"/>
        </a:p>
      </dgm:t>
    </dgm:pt>
    <dgm:pt modelId="{61F47350-D2FF-4381-A180-8BA5DC3D42C6}">
      <dgm:prSet custT="1"/>
      <dgm:spPr/>
      <dgm:t>
        <a:bodyPr/>
        <a:lstStyle/>
        <a:p>
          <a:pPr marL="0" marR="0" indent="0" algn="ctr" defTabSz="914400" eaLnBrk="1" fontAlgn="auto" latinLnBrk="0" hangingPunct="1">
            <a:lnSpc>
              <a:spcPct val="100000"/>
            </a:lnSpc>
            <a:spcBef>
              <a:spcPts val="0"/>
            </a:spcBef>
            <a:spcAft>
              <a:spcPts val="0"/>
            </a:spcAft>
            <a:buClrTx/>
            <a:buSzTx/>
            <a:buFontTx/>
            <a:buNone/>
            <a:tabLst/>
            <a:defRPr/>
          </a:pPr>
          <a:r>
            <a:rPr lang="en-US" sz="1800" dirty="0" smtClean="0">
              <a:latin typeface="Bernard MT Condensed" panose="02050806060905020404" pitchFamily="18" charset="0"/>
            </a:rPr>
            <a:t>5</a:t>
          </a:r>
        </a:p>
        <a:p>
          <a:pPr marL="0" marR="0" indent="0" algn="ctr" defTabSz="914400" eaLnBrk="1" fontAlgn="auto" latinLnBrk="0" hangingPunct="1">
            <a:lnSpc>
              <a:spcPct val="100000"/>
            </a:lnSpc>
            <a:spcBef>
              <a:spcPts val="0"/>
            </a:spcBef>
            <a:spcAft>
              <a:spcPts val="0"/>
            </a:spcAft>
            <a:buClrTx/>
            <a:buSzTx/>
            <a:buFontTx/>
            <a:buNone/>
            <a:tabLst/>
            <a:defRPr/>
          </a:pPr>
          <a:r>
            <a:rPr lang="en-US" sz="1800" dirty="0" smtClean="0">
              <a:latin typeface="Bernard MT Condensed" panose="02050806060905020404" pitchFamily="18" charset="0"/>
            </a:rPr>
            <a:t>Prompt</a:t>
          </a:r>
        </a:p>
      </dgm:t>
    </dgm:pt>
    <dgm:pt modelId="{632D60EF-77A4-4690-A18C-7ED6AE2DC7EA}" type="parTrans" cxnId="{69C33A54-6B7F-4BF3-A69C-9B874D67011D}">
      <dgm:prSet/>
      <dgm:spPr/>
      <dgm:t>
        <a:bodyPr/>
        <a:lstStyle/>
        <a:p>
          <a:endParaRPr lang="en-US"/>
        </a:p>
      </dgm:t>
    </dgm:pt>
    <dgm:pt modelId="{7C510EB8-65BC-44D0-B468-879DD5764AFA}" type="sibTrans" cxnId="{69C33A54-6B7F-4BF3-A69C-9B874D67011D}">
      <dgm:prSet/>
      <dgm:spPr/>
      <dgm:t>
        <a:bodyPr/>
        <a:lstStyle/>
        <a:p>
          <a:endParaRPr lang="en-US" dirty="0"/>
        </a:p>
      </dgm:t>
    </dgm:pt>
    <dgm:pt modelId="{5E3CAB39-8AF7-4394-92F6-B094F7274E64}">
      <dgm:prSet custT="1"/>
      <dgm:spPr/>
      <dgm:t>
        <a:bodyPr/>
        <a:lstStyle/>
        <a:p>
          <a:pPr marL="0" marR="0" indent="0" algn="ctr" defTabSz="914400" eaLnBrk="1" fontAlgn="auto" latinLnBrk="0" hangingPunct="1">
            <a:lnSpc>
              <a:spcPct val="100000"/>
            </a:lnSpc>
            <a:spcBef>
              <a:spcPts val="0"/>
            </a:spcBef>
            <a:spcAft>
              <a:spcPts val="0"/>
            </a:spcAft>
            <a:buClrTx/>
            <a:buSzTx/>
            <a:buFontTx/>
            <a:buNone/>
            <a:tabLst/>
            <a:defRPr/>
          </a:pPr>
          <a:r>
            <a:rPr lang="en-US" sz="1800" dirty="0" smtClean="0">
              <a:latin typeface="Bernard MT Condensed" panose="02050806060905020404" pitchFamily="18" charset="0"/>
            </a:rPr>
            <a:t>6</a:t>
          </a:r>
        </a:p>
        <a:p>
          <a:pPr marL="0" marR="0" indent="0" algn="ctr" defTabSz="914400" eaLnBrk="1" fontAlgn="auto" latinLnBrk="0" hangingPunct="1">
            <a:lnSpc>
              <a:spcPct val="100000"/>
            </a:lnSpc>
            <a:spcBef>
              <a:spcPts val="0"/>
            </a:spcBef>
            <a:spcAft>
              <a:spcPts val="0"/>
            </a:spcAft>
            <a:buClrTx/>
            <a:buSzTx/>
            <a:buFontTx/>
            <a:buNone/>
            <a:tabLst/>
            <a:defRPr/>
          </a:pPr>
          <a:r>
            <a:rPr lang="en-US" sz="1800" baseline="0" dirty="0" smtClean="0">
              <a:latin typeface="Bernard MT Condensed" panose="02050806060905020404" pitchFamily="18" charset="0"/>
            </a:rPr>
            <a:t>Process</a:t>
          </a:r>
          <a:endParaRPr lang="en-US" sz="1800" dirty="0" smtClean="0">
            <a:latin typeface="Bernard MT Condensed" panose="02050806060905020404" pitchFamily="18" charset="0"/>
          </a:endParaRPr>
        </a:p>
      </dgm:t>
    </dgm:pt>
    <dgm:pt modelId="{126A44A3-0CCC-469C-B3F8-C83B0FB825B5}" type="parTrans" cxnId="{17745153-2152-4E33-B057-8EC8DD9B86CB}">
      <dgm:prSet/>
      <dgm:spPr/>
      <dgm:t>
        <a:bodyPr/>
        <a:lstStyle/>
        <a:p>
          <a:endParaRPr lang="en-US"/>
        </a:p>
      </dgm:t>
    </dgm:pt>
    <dgm:pt modelId="{98F6B2FA-6565-432A-865E-59A2C53519AB}" type="sibTrans" cxnId="{17745153-2152-4E33-B057-8EC8DD9B86CB}">
      <dgm:prSet/>
      <dgm:spPr/>
      <dgm:t>
        <a:bodyPr/>
        <a:lstStyle/>
        <a:p>
          <a:endParaRPr lang="en-US"/>
        </a:p>
      </dgm:t>
    </dgm:pt>
    <dgm:pt modelId="{9471011B-B65D-4691-825F-550FC34D2BF1}" type="pres">
      <dgm:prSet presAssocID="{DFC72058-7380-4B6A-99F1-1102AC60E82C}" presName="Name0" presStyleCnt="0">
        <dgm:presLayoutVars>
          <dgm:dir/>
          <dgm:resizeHandles val="exact"/>
        </dgm:presLayoutVars>
      </dgm:prSet>
      <dgm:spPr/>
    </dgm:pt>
    <dgm:pt modelId="{E21AFC75-A1D0-4233-9F0A-9D219A6429E2}" type="pres">
      <dgm:prSet presAssocID="{EBF4F3ED-C575-442E-AE71-1AB9E662403F}" presName="node" presStyleLbl="node1" presStyleIdx="0" presStyleCnt="6">
        <dgm:presLayoutVars>
          <dgm:bulletEnabled val="1"/>
        </dgm:presLayoutVars>
      </dgm:prSet>
      <dgm:spPr/>
      <dgm:t>
        <a:bodyPr/>
        <a:lstStyle/>
        <a:p>
          <a:endParaRPr lang="en-US"/>
        </a:p>
      </dgm:t>
    </dgm:pt>
    <dgm:pt modelId="{2EE70C34-E87E-4240-9587-47661C8D6EA6}" type="pres">
      <dgm:prSet presAssocID="{20D5EFB0-A54C-456B-9219-CB443F23F679}" presName="sibTrans" presStyleLbl="sibTrans2D1" presStyleIdx="0" presStyleCnt="5"/>
      <dgm:spPr/>
    </dgm:pt>
    <dgm:pt modelId="{89A0CA6E-D6D4-4360-A3BB-789CC24C047C}" type="pres">
      <dgm:prSet presAssocID="{20D5EFB0-A54C-456B-9219-CB443F23F679}" presName="connectorText" presStyleLbl="sibTrans2D1" presStyleIdx="0" presStyleCnt="5"/>
      <dgm:spPr/>
    </dgm:pt>
    <dgm:pt modelId="{8D0F1B81-B1C4-4420-BE06-029CC7B7BF0F}" type="pres">
      <dgm:prSet presAssocID="{F625BA79-DE76-4ADD-AD40-CCA9B2AA9BEF}" presName="node" presStyleLbl="node1" presStyleIdx="1" presStyleCnt="6">
        <dgm:presLayoutVars>
          <dgm:bulletEnabled val="1"/>
        </dgm:presLayoutVars>
      </dgm:prSet>
      <dgm:spPr/>
      <dgm:t>
        <a:bodyPr/>
        <a:lstStyle/>
        <a:p>
          <a:endParaRPr lang="en-US"/>
        </a:p>
      </dgm:t>
    </dgm:pt>
    <dgm:pt modelId="{CF567834-6C02-4C23-BFA5-02109982C093}" type="pres">
      <dgm:prSet presAssocID="{08332C95-98F3-4118-B28B-20DDA47185BE}" presName="sibTrans" presStyleLbl="sibTrans2D1" presStyleIdx="1" presStyleCnt="5"/>
      <dgm:spPr/>
    </dgm:pt>
    <dgm:pt modelId="{BC16456C-F7D5-4D17-B99D-0F3F9A9509DD}" type="pres">
      <dgm:prSet presAssocID="{08332C95-98F3-4118-B28B-20DDA47185BE}" presName="connectorText" presStyleLbl="sibTrans2D1" presStyleIdx="1" presStyleCnt="5"/>
      <dgm:spPr/>
    </dgm:pt>
    <dgm:pt modelId="{4DFC3AB1-31BA-4757-ACEC-8AF07358AE59}" type="pres">
      <dgm:prSet presAssocID="{1C5527E5-D675-435F-A975-7347E3BF7BCB}" presName="node" presStyleLbl="node1" presStyleIdx="2" presStyleCnt="6">
        <dgm:presLayoutVars>
          <dgm:bulletEnabled val="1"/>
        </dgm:presLayoutVars>
      </dgm:prSet>
      <dgm:spPr/>
      <dgm:t>
        <a:bodyPr/>
        <a:lstStyle/>
        <a:p>
          <a:endParaRPr lang="en-US"/>
        </a:p>
      </dgm:t>
    </dgm:pt>
    <dgm:pt modelId="{D8587F0D-283B-4261-992E-81089DB1A224}" type="pres">
      <dgm:prSet presAssocID="{1B4D3B57-FB13-4EEB-92F7-659358262560}" presName="sibTrans" presStyleLbl="sibTrans2D1" presStyleIdx="2" presStyleCnt="5"/>
      <dgm:spPr/>
    </dgm:pt>
    <dgm:pt modelId="{9A74F8FA-6FB6-491E-8426-201F4633B33C}" type="pres">
      <dgm:prSet presAssocID="{1B4D3B57-FB13-4EEB-92F7-659358262560}" presName="connectorText" presStyleLbl="sibTrans2D1" presStyleIdx="2" presStyleCnt="5"/>
      <dgm:spPr/>
    </dgm:pt>
    <dgm:pt modelId="{0AFACD07-1CAF-4E9E-AEB7-C487B80841D6}" type="pres">
      <dgm:prSet presAssocID="{47A35F18-72BD-4A6A-8204-176781F4EFD8}" presName="node" presStyleLbl="node1" presStyleIdx="3" presStyleCnt="6">
        <dgm:presLayoutVars>
          <dgm:bulletEnabled val="1"/>
        </dgm:presLayoutVars>
      </dgm:prSet>
      <dgm:spPr/>
      <dgm:t>
        <a:bodyPr/>
        <a:lstStyle/>
        <a:p>
          <a:endParaRPr lang="en-US"/>
        </a:p>
      </dgm:t>
    </dgm:pt>
    <dgm:pt modelId="{7996E05A-47FE-437D-B932-D48C5BEC0543}" type="pres">
      <dgm:prSet presAssocID="{0EB63358-4C8E-4F5E-8C59-2D30215AC6A1}" presName="sibTrans" presStyleLbl="sibTrans2D1" presStyleIdx="3" presStyleCnt="5"/>
      <dgm:spPr/>
    </dgm:pt>
    <dgm:pt modelId="{754EC79F-DD69-4F82-8E8D-B9264A9C9E5B}" type="pres">
      <dgm:prSet presAssocID="{0EB63358-4C8E-4F5E-8C59-2D30215AC6A1}" presName="connectorText" presStyleLbl="sibTrans2D1" presStyleIdx="3" presStyleCnt="5"/>
      <dgm:spPr/>
    </dgm:pt>
    <dgm:pt modelId="{8AB38613-5545-438F-9ABC-7F0C530A8532}" type="pres">
      <dgm:prSet presAssocID="{61F47350-D2FF-4381-A180-8BA5DC3D42C6}" presName="node" presStyleLbl="node1" presStyleIdx="4" presStyleCnt="6">
        <dgm:presLayoutVars>
          <dgm:bulletEnabled val="1"/>
        </dgm:presLayoutVars>
      </dgm:prSet>
      <dgm:spPr/>
      <dgm:t>
        <a:bodyPr/>
        <a:lstStyle/>
        <a:p>
          <a:endParaRPr lang="en-US"/>
        </a:p>
      </dgm:t>
    </dgm:pt>
    <dgm:pt modelId="{33691F1C-3F4D-4DA3-B9BD-2DCFEA6EF94D}" type="pres">
      <dgm:prSet presAssocID="{7C510EB8-65BC-44D0-B468-879DD5764AFA}" presName="sibTrans" presStyleLbl="sibTrans2D1" presStyleIdx="4" presStyleCnt="5"/>
      <dgm:spPr/>
    </dgm:pt>
    <dgm:pt modelId="{290BEDA6-2B7D-4C06-AC69-917BE5E139C9}" type="pres">
      <dgm:prSet presAssocID="{7C510EB8-65BC-44D0-B468-879DD5764AFA}" presName="connectorText" presStyleLbl="sibTrans2D1" presStyleIdx="4" presStyleCnt="5"/>
      <dgm:spPr/>
    </dgm:pt>
    <dgm:pt modelId="{255818AB-25AA-4F31-BBE9-8C2E5A728E41}" type="pres">
      <dgm:prSet presAssocID="{5E3CAB39-8AF7-4394-92F6-B094F7274E64}" presName="node" presStyleLbl="node1" presStyleIdx="5" presStyleCnt="6">
        <dgm:presLayoutVars>
          <dgm:bulletEnabled val="1"/>
        </dgm:presLayoutVars>
      </dgm:prSet>
      <dgm:spPr/>
      <dgm:t>
        <a:bodyPr/>
        <a:lstStyle/>
        <a:p>
          <a:endParaRPr lang="en-US"/>
        </a:p>
      </dgm:t>
    </dgm:pt>
  </dgm:ptLst>
  <dgm:cxnLst>
    <dgm:cxn modelId="{27B916B6-71EE-4F9C-9E04-18C54B38943E}" type="presOf" srcId="{08332C95-98F3-4118-B28B-20DDA47185BE}" destId="{BC16456C-F7D5-4D17-B99D-0F3F9A9509DD}" srcOrd="1" destOrd="0" presId="urn:microsoft.com/office/officeart/2005/8/layout/process1"/>
    <dgm:cxn modelId="{05A9B682-4BC4-4E48-8A06-77A354C6C839}" type="presOf" srcId="{7C510EB8-65BC-44D0-B468-879DD5764AFA}" destId="{33691F1C-3F4D-4DA3-B9BD-2DCFEA6EF94D}" srcOrd="0" destOrd="0" presId="urn:microsoft.com/office/officeart/2005/8/layout/process1"/>
    <dgm:cxn modelId="{C9D14076-8708-456F-B8CC-2ACAF1B0D2F0}" type="presOf" srcId="{0EB63358-4C8E-4F5E-8C59-2D30215AC6A1}" destId="{7996E05A-47FE-437D-B932-D48C5BEC0543}" srcOrd="0" destOrd="0" presId="urn:microsoft.com/office/officeart/2005/8/layout/process1"/>
    <dgm:cxn modelId="{4A4A7D04-036C-47CF-9A2A-8CEB7AF9D10E}" type="presOf" srcId="{F625BA79-DE76-4ADD-AD40-CCA9B2AA9BEF}" destId="{8D0F1B81-B1C4-4420-BE06-029CC7B7BF0F}" srcOrd="0" destOrd="0" presId="urn:microsoft.com/office/officeart/2005/8/layout/process1"/>
    <dgm:cxn modelId="{368B9C9F-2363-4E0F-9639-033F4FD11E29}" srcId="{DFC72058-7380-4B6A-99F1-1102AC60E82C}" destId="{47A35F18-72BD-4A6A-8204-176781F4EFD8}" srcOrd="3" destOrd="0" parTransId="{DC27B97B-9EA4-4FEA-8FCD-F8F6217E111C}" sibTransId="{0EB63358-4C8E-4F5E-8C59-2D30215AC6A1}"/>
    <dgm:cxn modelId="{61A27F7F-3357-4AF5-BF23-E3AD0A0EDA19}" type="presOf" srcId="{61F47350-D2FF-4381-A180-8BA5DC3D42C6}" destId="{8AB38613-5545-438F-9ABC-7F0C530A8532}" srcOrd="0" destOrd="0" presId="urn:microsoft.com/office/officeart/2005/8/layout/process1"/>
    <dgm:cxn modelId="{AB7E899F-DFBB-4336-B34F-44DB0BC580F5}" srcId="{DFC72058-7380-4B6A-99F1-1102AC60E82C}" destId="{EBF4F3ED-C575-442E-AE71-1AB9E662403F}" srcOrd="0" destOrd="0" parTransId="{48885268-87A0-4A5E-BE19-91BF1DDE4ABA}" sibTransId="{20D5EFB0-A54C-456B-9219-CB443F23F679}"/>
    <dgm:cxn modelId="{2F9345FD-2DB7-4F4C-8D29-2E9A31BE710F}" type="presOf" srcId="{08332C95-98F3-4118-B28B-20DDA47185BE}" destId="{CF567834-6C02-4C23-BFA5-02109982C093}" srcOrd="0" destOrd="0" presId="urn:microsoft.com/office/officeart/2005/8/layout/process1"/>
    <dgm:cxn modelId="{22409E9E-982C-43C3-A99E-5B2C89790655}" type="presOf" srcId="{7C510EB8-65BC-44D0-B468-879DD5764AFA}" destId="{290BEDA6-2B7D-4C06-AC69-917BE5E139C9}" srcOrd="1" destOrd="0" presId="urn:microsoft.com/office/officeart/2005/8/layout/process1"/>
    <dgm:cxn modelId="{69C33A54-6B7F-4BF3-A69C-9B874D67011D}" srcId="{DFC72058-7380-4B6A-99F1-1102AC60E82C}" destId="{61F47350-D2FF-4381-A180-8BA5DC3D42C6}" srcOrd="4" destOrd="0" parTransId="{632D60EF-77A4-4690-A18C-7ED6AE2DC7EA}" sibTransId="{7C510EB8-65BC-44D0-B468-879DD5764AFA}"/>
    <dgm:cxn modelId="{7D6EB1C9-4DC4-4BCE-BB9E-9B5ADCA4B6D5}" type="presOf" srcId="{47A35F18-72BD-4A6A-8204-176781F4EFD8}" destId="{0AFACD07-1CAF-4E9E-AEB7-C487B80841D6}" srcOrd="0" destOrd="0" presId="urn:microsoft.com/office/officeart/2005/8/layout/process1"/>
    <dgm:cxn modelId="{CD100D35-5D6A-4E88-8C4F-2B2A18B1EAB1}" type="presOf" srcId="{1B4D3B57-FB13-4EEB-92F7-659358262560}" destId="{D8587F0D-283B-4261-992E-81089DB1A224}" srcOrd="0" destOrd="0" presId="urn:microsoft.com/office/officeart/2005/8/layout/process1"/>
    <dgm:cxn modelId="{0872E04A-0457-417F-8EAE-AABC21BBB69E}" type="presOf" srcId="{20D5EFB0-A54C-456B-9219-CB443F23F679}" destId="{2EE70C34-E87E-4240-9587-47661C8D6EA6}" srcOrd="0" destOrd="0" presId="urn:microsoft.com/office/officeart/2005/8/layout/process1"/>
    <dgm:cxn modelId="{45A1F543-2702-4826-93FC-E0F7E8E4ED41}" type="presOf" srcId="{1B4D3B57-FB13-4EEB-92F7-659358262560}" destId="{9A74F8FA-6FB6-491E-8426-201F4633B33C}" srcOrd="1" destOrd="0" presId="urn:microsoft.com/office/officeart/2005/8/layout/process1"/>
    <dgm:cxn modelId="{C31BF92E-F376-411C-A17A-F66917A9656B}" type="presOf" srcId="{20D5EFB0-A54C-456B-9219-CB443F23F679}" destId="{89A0CA6E-D6D4-4360-A3BB-789CC24C047C}" srcOrd="1" destOrd="0" presId="urn:microsoft.com/office/officeart/2005/8/layout/process1"/>
    <dgm:cxn modelId="{1356F826-0675-4E58-95AA-989D3BC0C94A}" type="presOf" srcId="{1C5527E5-D675-435F-A975-7347E3BF7BCB}" destId="{4DFC3AB1-31BA-4757-ACEC-8AF07358AE59}" srcOrd="0" destOrd="0" presId="urn:microsoft.com/office/officeart/2005/8/layout/process1"/>
    <dgm:cxn modelId="{C20052D7-43E9-4836-BDEE-3CC88AAA1379}" type="presOf" srcId="{5E3CAB39-8AF7-4394-92F6-B094F7274E64}" destId="{255818AB-25AA-4F31-BBE9-8C2E5A728E41}" srcOrd="0" destOrd="0" presId="urn:microsoft.com/office/officeart/2005/8/layout/process1"/>
    <dgm:cxn modelId="{17745153-2152-4E33-B057-8EC8DD9B86CB}" srcId="{DFC72058-7380-4B6A-99F1-1102AC60E82C}" destId="{5E3CAB39-8AF7-4394-92F6-B094F7274E64}" srcOrd="5" destOrd="0" parTransId="{126A44A3-0CCC-469C-B3F8-C83B0FB825B5}" sibTransId="{98F6B2FA-6565-432A-865E-59A2C53519AB}"/>
    <dgm:cxn modelId="{30EF8F00-84DF-414F-AA63-41A9E3C1DE55}" srcId="{DFC72058-7380-4B6A-99F1-1102AC60E82C}" destId="{1C5527E5-D675-435F-A975-7347E3BF7BCB}" srcOrd="2" destOrd="0" parTransId="{65B840D8-796F-404B-A1EE-DE261973A5C9}" sibTransId="{1B4D3B57-FB13-4EEB-92F7-659358262560}"/>
    <dgm:cxn modelId="{662001A3-DC81-432E-A72E-D9DFF6D059A4}" type="presOf" srcId="{DFC72058-7380-4B6A-99F1-1102AC60E82C}" destId="{9471011B-B65D-4691-825F-550FC34D2BF1}" srcOrd="0" destOrd="0" presId="urn:microsoft.com/office/officeart/2005/8/layout/process1"/>
    <dgm:cxn modelId="{87170BEE-9977-4663-B7FE-726817535DDB}" srcId="{DFC72058-7380-4B6A-99F1-1102AC60E82C}" destId="{F625BA79-DE76-4ADD-AD40-CCA9B2AA9BEF}" srcOrd="1" destOrd="0" parTransId="{354937DF-B22E-4CC5-862A-FC1A8E9BC052}" sibTransId="{08332C95-98F3-4118-B28B-20DDA47185BE}"/>
    <dgm:cxn modelId="{3A02BAE3-D320-4520-9CA7-2EF8152C5861}" type="presOf" srcId="{EBF4F3ED-C575-442E-AE71-1AB9E662403F}" destId="{E21AFC75-A1D0-4233-9F0A-9D219A6429E2}" srcOrd="0" destOrd="0" presId="urn:microsoft.com/office/officeart/2005/8/layout/process1"/>
    <dgm:cxn modelId="{8809C122-2CF2-485A-AD0F-0F55D82F82BE}" type="presOf" srcId="{0EB63358-4C8E-4F5E-8C59-2D30215AC6A1}" destId="{754EC79F-DD69-4F82-8E8D-B9264A9C9E5B}" srcOrd="1" destOrd="0" presId="urn:microsoft.com/office/officeart/2005/8/layout/process1"/>
    <dgm:cxn modelId="{63C2E7C4-3CA8-4344-A9FB-B7911F429984}" type="presParOf" srcId="{9471011B-B65D-4691-825F-550FC34D2BF1}" destId="{E21AFC75-A1D0-4233-9F0A-9D219A6429E2}" srcOrd="0" destOrd="0" presId="urn:microsoft.com/office/officeart/2005/8/layout/process1"/>
    <dgm:cxn modelId="{58EC4BD0-3495-4A91-85F0-B9EE7AAFC49E}" type="presParOf" srcId="{9471011B-B65D-4691-825F-550FC34D2BF1}" destId="{2EE70C34-E87E-4240-9587-47661C8D6EA6}" srcOrd="1" destOrd="0" presId="urn:microsoft.com/office/officeart/2005/8/layout/process1"/>
    <dgm:cxn modelId="{A7975682-21DF-451D-BDA4-3B6E78F6F909}" type="presParOf" srcId="{2EE70C34-E87E-4240-9587-47661C8D6EA6}" destId="{89A0CA6E-D6D4-4360-A3BB-789CC24C047C}" srcOrd="0" destOrd="0" presId="urn:microsoft.com/office/officeart/2005/8/layout/process1"/>
    <dgm:cxn modelId="{DCFBD89F-BF38-4E92-9AFD-F49E5C9A6BB5}" type="presParOf" srcId="{9471011B-B65D-4691-825F-550FC34D2BF1}" destId="{8D0F1B81-B1C4-4420-BE06-029CC7B7BF0F}" srcOrd="2" destOrd="0" presId="urn:microsoft.com/office/officeart/2005/8/layout/process1"/>
    <dgm:cxn modelId="{61539D3D-C9D1-4B1B-A26E-7D54776478C6}" type="presParOf" srcId="{9471011B-B65D-4691-825F-550FC34D2BF1}" destId="{CF567834-6C02-4C23-BFA5-02109982C093}" srcOrd="3" destOrd="0" presId="urn:microsoft.com/office/officeart/2005/8/layout/process1"/>
    <dgm:cxn modelId="{C61CE17F-484B-4304-8A07-E4143066DFC1}" type="presParOf" srcId="{CF567834-6C02-4C23-BFA5-02109982C093}" destId="{BC16456C-F7D5-4D17-B99D-0F3F9A9509DD}" srcOrd="0" destOrd="0" presId="urn:microsoft.com/office/officeart/2005/8/layout/process1"/>
    <dgm:cxn modelId="{EAF5C02F-7695-4F3D-9B4D-B6FC256A2336}" type="presParOf" srcId="{9471011B-B65D-4691-825F-550FC34D2BF1}" destId="{4DFC3AB1-31BA-4757-ACEC-8AF07358AE59}" srcOrd="4" destOrd="0" presId="urn:microsoft.com/office/officeart/2005/8/layout/process1"/>
    <dgm:cxn modelId="{E7C237FB-58C3-403A-8504-2F2B6AEFCA17}" type="presParOf" srcId="{9471011B-B65D-4691-825F-550FC34D2BF1}" destId="{D8587F0D-283B-4261-992E-81089DB1A224}" srcOrd="5" destOrd="0" presId="urn:microsoft.com/office/officeart/2005/8/layout/process1"/>
    <dgm:cxn modelId="{604D6F23-45B5-4497-BA5B-2481F1BAD392}" type="presParOf" srcId="{D8587F0D-283B-4261-992E-81089DB1A224}" destId="{9A74F8FA-6FB6-491E-8426-201F4633B33C}" srcOrd="0" destOrd="0" presId="urn:microsoft.com/office/officeart/2005/8/layout/process1"/>
    <dgm:cxn modelId="{FC4D5F27-CCC1-4906-911B-F9AF8A195656}" type="presParOf" srcId="{9471011B-B65D-4691-825F-550FC34D2BF1}" destId="{0AFACD07-1CAF-4E9E-AEB7-C487B80841D6}" srcOrd="6" destOrd="0" presId="urn:microsoft.com/office/officeart/2005/8/layout/process1"/>
    <dgm:cxn modelId="{143A9AC0-57FA-477A-9F30-8929186B9829}" type="presParOf" srcId="{9471011B-B65D-4691-825F-550FC34D2BF1}" destId="{7996E05A-47FE-437D-B932-D48C5BEC0543}" srcOrd="7" destOrd="0" presId="urn:microsoft.com/office/officeart/2005/8/layout/process1"/>
    <dgm:cxn modelId="{C221ACFC-518A-4DF9-B453-B8D37A79CD13}" type="presParOf" srcId="{7996E05A-47FE-437D-B932-D48C5BEC0543}" destId="{754EC79F-DD69-4F82-8E8D-B9264A9C9E5B}" srcOrd="0" destOrd="0" presId="urn:microsoft.com/office/officeart/2005/8/layout/process1"/>
    <dgm:cxn modelId="{5A2E3CBC-1D18-4EEE-B26E-CC3525C0FE78}" type="presParOf" srcId="{9471011B-B65D-4691-825F-550FC34D2BF1}" destId="{8AB38613-5545-438F-9ABC-7F0C530A8532}" srcOrd="8" destOrd="0" presId="urn:microsoft.com/office/officeart/2005/8/layout/process1"/>
    <dgm:cxn modelId="{D05ED9A7-D44D-472A-A6FD-C61AC53EE0E6}" type="presParOf" srcId="{9471011B-B65D-4691-825F-550FC34D2BF1}" destId="{33691F1C-3F4D-4DA3-B9BD-2DCFEA6EF94D}" srcOrd="9" destOrd="0" presId="urn:microsoft.com/office/officeart/2005/8/layout/process1"/>
    <dgm:cxn modelId="{1404B97D-AD4A-4245-92BF-B0290A24FB4F}" type="presParOf" srcId="{33691F1C-3F4D-4DA3-B9BD-2DCFEA6EF94D}" destId="{290BEDA6-2B7D-4C06-AC69-917BE5E139C9}" srcOrd="0" destOrd="0" presId="urn:microsoft.com/office/officeart/2005/8/layout/process1"/>
    <dgm:cxn modelId="{529BC5F2-F865-4161-8F21-87B2FF835749}" type="presParOf" srcId="{9471011B-B65D-4691-825F-550FC34D2BF1}" destId="{255818AB-25AA-4F31-BBE9-8C2E5A728E41}" srcOrd="10" destOrd="0" presId="urn:microsoft.com/office/officeart/2005/8/layout/process1"/>
  </dgm:cxnLst>
  <dgm:bg/>
  <dgm:whole/>
  <dgm:extLst>
    <a:ext uri="http://schemas.microsoft.com/office/drawing/2008/diagram">
      <dsp:dataModelExt xmlns:dsp="http://schemas.microsoft.com/office/drawing/2008/diagram" relId="rId6" minVer="http://schemas.openxmlformats.org/drawingml/2006/diagram"/>
    </a:ext>
    <a:ext uri="{C62137D5-CB1D-491B-B009-E17868A290BF}">
      <dgm14:recolorImg xmlns:dgm14="http://schemas.microsoft.com/office/drawing/2010/diagram" val="1"/>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21AFC75-A1D0-4233-9F0A-9D219A6429E2}">
      <dsp:nvSpPr>
        <dsp:cNvPr id="0" name=""/>
        <dsp:cNvSpPr/>
      </dsp:nvSpPr>
      <dsp:spPr>
        <a:xfrm>
          <a:off x="0" y="1580808"/>
          <a:ext cx="898050" cy="740891"/>
        </a:xfrm>
        <a:prstGeom prst="roundRect">
          <a:avLst>
            <a:gd name="adj" fmla="val 10000"/>
          </a:avLst>
        </a:prstGeom>
        <a:gradFill rotWithShape="0">
          <a:gsLst>
            <a:gs pos="0">
              <a:schemeClr val="accent3">
                <a:hueOff val="0"/>
                <a:satOff val="0"/>
                <a:lumOff val="0"/>
                <a:alphaOff val="0"/>
                <a:tint val="96000"/>
                <a:lumMod val="100000"/>
              </a:schemeClr>
            </a:gs>
            <a:gs pos="78000">
              <a:schemeClr val="accent3">
                <a:hueOff val="0"/>
                <a:satOff val="0"/>
                <a:lumOff val="0"/>
                <a:alphaOff val="0"/>
                <a:shade val="94000"/>
                <a:lumMod val="94000"/>
              </a:schemeClr>
            </a:gs>
          </a:gsLst>
          <a:lin ang="5400000" scaled="0"/>
        </a:gradFill>
        <a:ln>
          <a:noFill/>
        </a:ln>
        <a:effectLst>
          <a:outerShdw blurRad="38100" dist="254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68580" tIns="68580" rIns="68580" bIns="68580" numCol="1" spcCol="1270" anchor="ctr" anchorCtr="0">
          <a:noAutofit/>
        </a:bodyPr>
        <a:lstStyle/>
        <a:p>
          <a:pPr marL="0" marR="0" lvl="0" indent="0" algn="ctr" defTabSz="914400" eaLnBrk="1" fontAlgn="auto" latinLnBrk="0" hangingPunct="1">
            <a:lnSpc>
              <a:spcPct val="100000"/>
            </a:lnSpc>
            <a:spcBef>
              <a:spcPct val="0"/>
            </a:spcBef>
            <a:spcAft>
              <a:spcPts val="0"/>
            </a:spcAft>
            <a:buClrTx/>
            <a:buSzTx/>
            <a:buFontTx/>
            <a:buNone/>
            <a:tabLst/>
            <a:defRPr/>
          </a:pPr>
          <a:r>
            <a:rPr lang="en-US" sz="1800" kern="1200" dirty="0" smtClean="0">
              <a:latin typeface="Bernard MT Condensed" panose="02050806060905020404" pitchFamily="18" charset="0"/>
            </a:rPr>
            <a:t>1</a:t>
          </a:r>
        </a:p>
        <a:p>
          <a:pPr marL="0" marR="0" lvl="0" indent="0" algn="ctr" defTabSz="914400" eaLnBrk="1" fontAlgn="auto" latinLnBrk="0" hangingPunct="1">
            <a:lnSpc>
              <a:spcPct val="100000"/>
            </a:lnSpc>
            <a:spcBef>
              <a:spcPct val="0"/>
            </a:spcBef>
            <a:spcAft>
              <a:spcPts val="0"/>
            </a:spcAft>
            <a:buClrTx/>
            <a:buSzTx/>
            <a:buFontTx/>
            <a:buNone/>
            <a:tabLst/>
            <a:defRPr/>
          </a:pPr>
          <a:r>
            <a:rPr lang="en-US" sz="1800" kern="1200" baseline="0" dirty="0" smtClean="0">
              <a:latin typeface="Bernard MT Condensed" panose="02050806060905020404" pitchFamily="18" charset="0"/>
            </a:rPr>
            <a:t>Preface</a:t>
          </a:r>
          <a:endParaRPr lang="en-US" sz="1800" kern="1200" dirty="0" smtClean="0">
            <a:latin typeface="Bernard MT Condensed" panose="02050806060905020404" pitchFamily="18" charset="0"/>
          </a:endParaRPr>
        </a:p>
      </dsp:txBody>
      <dsp:txXfrm>
        <a:off x="21700" y="1602508"/>
        <a:ext cx="854650" cy="697491"/>
      </dsp:txXfrm>
    </dsp:sp>
    <dsp:sp modelId="{2EE70C34-E87E-4240-9587-47661C8D6EA6}">
      <dsp:nvSpPr>
        <dsp:cNvPr id="0" name=""/>
        <dsp:cNvSpPr/>
      </dsp:nvSpPr>
      <dsp:spPr>
        <a:xfrm>
          <a:off x="987855" y="1839896"/>
          <a:ext cx="190386" cy="222716"/>
        </a:xfrm>
        <a:prstGeom prst="rightArrow">
          <a:avLst>
            <a:gd name="adj1" fmla="val 60000"/>
            <a:gd name="adj2" fmla="val 50000"/>
          </a:avLst>
        </a:prstGeom>
        <a:gradFill rotWithShape="0">
          <a:gsLst>
            <a:gs pos="0">
              <a:schemeClr val="accent3">
                <a:hueOff val="0"/>
                <a:satOff val="0"/>
                <a:lumOff val="0"/>
                <a:alphaOff val="0"/>
                <a:tint val="96000"/>
                <a:lumMod val="100000"/>
              </a:schemeClr>
            </a:gs>
            <a:gs pos="78000">
              <a:schemeClr val="accent3">
                <a:hueOff val="0"/>
                <a:satOff val="0"/>
                <a:lumOff val="0"/>
                <a:alphaOff val="0"/>
                <a:shade val="94000"/>
                <a:lumMod val="94000"/>
              </a:schemeClr>
            </a:gs>
          </a:gsLst>
          <a:lin ang="5400000" scaled="0"/>
        </a:gradFill>
        <a:ln>
          <a:noFill/>
        </a:ln>
        <a:effectLst>
          <a:outerShdw blurRad="38100" dist="25400" dir="5400000" rotWithShape="0">
            <a:srgbClr val="000000">
              <a:alpha val="35000"/>
            </a:srgbClr>
          </a:outerShdw>
        </a:effectLst>
        <a:scene3d>
          <a:camera prst="orthographicFront"/>
          <a:lightRig rig="flat" dir="t"/>
        </a:scene3d>
        <a:sp3d z="-80000" prstMaterial="plastic">
          <a:bevelT w="50800" h="50800"/>
          <a:bevelB w="25400" h="25400" prst="angle"/>
        </a:sp3d>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lvl="0" algn="ctr" defTabSz="444500">
            <a:lnSpc>
              <a:spcPct val="90000"/>
            </a:lnSpc>
            <a:spcBef>
              <a:spcPct val="0"/>
            </a:spcBef>
            <a:spcAft>
              <a:spcPct val="35000"/>
            </a:spcAft>
          </a:pPr>
          <a:endParaRPr lang="en-US" sz="1000" kern="1200" dirty="0"/>
        </a:p>
      </dsp:txBody>
      <dsp:txXfrm>
        <a:off x="987855" y="1884439"/>
        <a:ext cx="133270" cy="133630"/>
      </dsp:txXfrm>
    </dsp:sp>
    <dsp:sp modelId="{8D0F1B81-B1C4-4420-BE06-029CC7B7BF0F}">
      <dsp:nvSpPr>
        <dsp:cNvPr id="0" name=""/>
        <dsp:cNvSpPr/>
      </dsp:nvSpPr>
      <dsp:spPr>
        <a:xfrm>
          <a:off x="1257270" y="1580808"/>
          <a:ext cx="898050" cy="740891"/>
        </a:xfrm>
        <a:prstGeom prst="roundRect">
          <a:avLst>
            <a:gd name="adj" fmla="val 10000"/>
          </a:avLst>
        </a:prstGeom>
        <a:gradFill rotWithShape="0">
          <a:gsLst>
            <a:gs pos="0">
              <a:schemeClr val="accent3">
                <a:hueOff val="-56167"/>
                <a:satOff val="-1518"/>
                <a:lumOff val="-3137"/>
                <a:alphaOff val="0"/>
                <a:tint val="96000"/>
                <a:lumMod val="100000"/>
              </a:schemeClr>
            </a:gs>
            <a:gs pos="78000">
              <a:schemeClr val="accent3">
                <a:hueOff val="-56167"/>
                <a:satOff val="-1518"/>
                <a:lumOff val="-3137"/>
                <a:alphaOff val="0"/>
                <a:shade val="94000"/>
                <a:lumMod val="94000"/>
              </a:schemeClr>
            </a:gs>
          </a:gsLst>
          <a:lin ang="5400000" scaled="0"/>
        </a:gradFill>
        <a:ln>
          <a:noFill/>
        </a:ln>
        <a:effectLst>
          <a:outerShdw blurRad="38100" dist="254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68580" tIns="68580" rIns="68580" bIns="68580" numCol="1" spcCol="1270" anchor="ctr" anchorCtr="0">
          <a:noAutofit/>
        </a:bodyPr>
        <a:lstStyle/>
        <a:p>
          <a:pPr marL="0" marR="0" lvl="0" indent="0" algn="ctr" defTabSz="914400" eaLnBrk="1" fontAlgn="auto" latinLnBrk="0" hangingPunct="1">
            <a:lnSpc>
              <a:spcPct val="100000"/>
            </a:lnSpc>
            <a:spcBef>
              <a:spcPct val="0"/>
            </a:spcBef>
            <a:spcAft>
              <a:spcPts val="0"/>
            </a:spcAft>
            <a:buClrTx/>
            <a:buSzTx/>
            <a:buFontTx/>
            <a:buNone/>
            <a:tabLst/>
            <a:defRPr/>
          </a:pPr>
          <a:r>
            <a:rPr lang="en-US" sz="1800" kern="1200" dirty="0" smtClean="0">
              <a:latin typeface="Bernard MT Condensed" panose="02050806060905020404" pitchFamily="18" charset="0"/>
            </a:rPr>
            <a:t>2</a:t>
          </a:r>
        </a:p>
        <a:p>
          <a:pPr marL="0" marR="0" lvl="0" indent="0" algn="ctr" defTabSz="914400" eaLnBrk="1" fontAlgn="auto" latinLnBrk="0" hangingPunct="1">
            <a:lnSpc>
              <a:spcPct val="100000"/>
            </a:lnSpc>
            <a:spcBef>
              <a:spcPct val="0"/>
            </a:spcBef>
            <a:spcAft>
              <a:spcPts val="0"/>
            </a:spcAft>
            <a:buClrTx/>
            <a:buSzTx/>
            <a:buFontTx/>
            <a:buNone/>
            <a:tabLst/>
            <a:defRPr/>
          </a:pPr>
          <a:r>
            <a:rPr lang="en-US" sz="1800" kern="1200" dirty="0" smtClean="0">
              <a:latin typeface="Bernard MT Condensed" panose="02050806060905020404" pitchFamily="18" charset="0"/>
            </a:rPr>
            <a:t> Pace</a:t>
          </a:r>
        </a:p>
      </dsp:txBody>
      <dsp:txXfrm>
        <a:off x="1278970" y="1602508"/>
        <a:ext cx="854650" cy="697491"/>
      </dsp:txXfrm>
    </dsp:sp>
    <dsp:sp modelId="{CF567834-6C02-4C23-BFA5-02109982C093}">
      <dsp:nvSpPr>
        <dsp:cNvPr id="0" name=""/>
        <dsp:cNvSpPr/>
      </dsp:nvSpPr>
      <dsp:spPr>
        <a:xfrm>
          <a:off x="2245125" y="1839896"/>
          <a:ext cx="190386" cy="222716"/>
        </a:xfrm>
        <a:prstGeom prst="rightArrow">
          <a:avLst>
            <a:gd name="adj1" fmla="val 60000"/>
            <a:gd name="adj2" fmla="val 50000"/>
          </a:avLst>
        </a:prstGeom>
        <a:gradFill rotWithShape="0">
          <a:gsLst>
            <a:gs pos="0">
              <a:schemeClr val="accent3">
                <a:hueOff val="-70209"/>
                <a:satOff val="-1898"/>
                <a:lumOff val="-3922"/>
                <a:alphaOff val="0"/>
                <a:tint val="96000"/>
                <a:lumMod val="100000"/>
              </a:schemeClr>
            </a:gs>
            <a:gs pos="78000">
              <a:schemeClr val="accent3">
                <a:hueOff val="-70209"/>
                <a:satOff val="-1898"/>
                <a:lumOff val="-3922"/>
                <a:alphaOff val="0"/>
                <a:shade val="94000"/>
                <a:lumMod val="94000"/>
              </a:schemeClr>
            </a:gs>
          </a:gsLst>
          <a:lin ang="5400000" scaled="0"/>
        </a:gradFill>
        <a:ln>
          <a:noFill/>
        </a:ln>
        <a:effectLst>
          <a:outerShdw blurRad="38100" dist="25400" dir="5400000" rotWithShape="0">
            <a:srgbClr val="000000">
              <a:alpha val="35000"/>
            </a:srgbClr>
          </a:outerShdw>
        </a:effectLst>
        <a:scene3d>
          <a:camera prst="orthographicFront"/>
          <a:lightRig rig="flat" dir="t"/>
        </a:scene3d>
        <a:sp3d z="-80000" prstMaterial="plastic">
          <a:bevelT w="50800" h="50800"/>
          <a:bevelB w="25400" h="25400" prst="angle"/>
        </a:sp3d>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lvl="0" algn="ctr" defTabSz="444500">
            <a:lnSpc>
              <a:spcPct val="90000"/>
            </a:lnSpc>
            <a:spcBef>
              <a:spcPct val="0"/>
            </a:spcBef>
            <a:spcAft>
              <a:spcPct val="35000"/>
            </a:spcAft>
          </a:pPr>
          <a:endParaRPr lang="en-US" sz="1000" kern="1200" dirty="0"/>
        </a:p>
      </dsp:txBody>
      <dsp:txXfrm>
        <a:off x="2245125" y="1884439"/>
        <a:ext cx="133270" cy="133630"/>
      </dsp:txXfrm>
    </dsp:sp>
    <dsp:sp modelId="{4DFC3AB1-31BA-4757-ACEC-8AF07358AE59}">
      <dsp:nvSpPr>
        <dsp:cNvPr id="0" name=""/>
        <dsp:cNvSpPr/>
      </dsp:nvSpPr>
      <dsp:spPr>
        <a:xfrm>
          <a:off x="2514540" y="1580808"/>
          <a:ext cx="898050" cy="740891"/>
        </a:xfrm>
        <a:prstGeom prst="roundRect">
          <a:avLst>
            <a:gd name="adj" fmla="val 10000"/>
          </a:avLst>
        </a:prstGeom>
        <a:gradFill rotWithShape="0">
          <a:gsLst>
            <a:gs pos="0">
              <a:schemeClr val="accent3">
                <a:hueOff val="-112335"/>
                <a:satOff val="-3037"/>
                <a:lumOff val="-6275"/>
                <a:alphaOff val="0"/>
                <a:tint val="96000"/>
                <a:lumMod val="100000"/>
              </a:schemeClr>
            </a:gs>
            <a:gs pos="78000">
              <a:schemeClr val="accent3">
                <a:hueOff val="-112335"/>
                <a:satOff val="-3037"/>
                <a:lumOff val="-6275"/>
                <a:alphaOff val="0"/>
                <a:shade val="94000"/>
                <a:lumMod val="94000"/>
              </a:schemeClr>
            </a:gs>
          </a:gsLst>
          <a:lin ang="5400000" scaled="0"/>
        </a:gradFill>
        <a:ln>
          <a:noFill/>
        </a:ln>
        <a:effectLst>
          <a:outerShdw blurRad="38100" dist="254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68580" tIns="68580" rIns="68580" bIns="68580" numCol="1" spcCol="1270" anchor="ctr" anchorCtr="0">
          <a:noAutofit/>
        </a:bodyPr>
        <a:lstStyle/>
        <a:p>
          <a:pPr marL="0" marR="0" lvl="0" indent="0" algn="ctr" defTabSz="914400" eaLnBrk="1" fontAlgn="auto" latinLnBrk="0" hangingPunct="1">
            <a:lnSpc>
              <a:spcPct val="100000"/>
            </a:lnSpc>
            <a:spcBef>
              <a:spcPct val="0"/>
            </a:spcBef>
            <a:spcAft>
              <a:spcPts val="0"/>
            </a:spcAft>
            <a:buClrTx/>
            <a:buSzTx/>
            <a:buFontTx/>
            <a:buNone/>
            <a:tabLst/>
            <a:defRPr/>
          </a:pPr>
          <a:r>
            <a:rPr lang="en-US" sz="1800" kern="1200" dirty="0" smtClean="0">
              <a:latin typeface="Bernard MT Condensed" panose="02050806060905020404" pitchFamily="18" charset="0"/>
            </a:rPr>
            <a:t>3</a:t>
          </a:r>
        </a:p>
        <a:p>
          <a:pPr marL="0" marR="0" lvl="0" indent="0" algn="ctr" defTabSz="914400" eaLnBrk="1" fontAlgn="auto" latinLnBrk="0" hangingPunct="1">
            <a:lnSpc>
              <a:spcPct val="100000"/>
            </a:lnSpc>
            <a:spcBef>
              <a:spcPct val="0"/>
            </a:spcBef>
            <a:spcAft>
              <a:spcPts val="0"/>
            </a:spcAft>
            <a:buClrTx/>
            <a:buSzTx/>
            <a:buFontTx/>
            <a:buNone/>
            <a:tabLst/>
            <a:defRPr/>
          </a:pPr>
          <a:r>
            <a:rPr lang="en-US" sz="1800" kern="1200" dirty="0" smtClean="0">
              <a:latin typeface="Bernard MT Condensed" panose="02050806060905020404" pitchFamily="18" charset="0"/>
            </a:rPr>
            <a:t>Probe</a:t>
          </a:r>
        </a:p>
      </dsp:txBody>
      <dsp:txXfrm>
        <a:off x="2536240" y="1602508"/>
        <a:ext cx="854650" cy="697491"/>
      </dsp:txXfrm>
    </dsp:sp>
    <dsp:sp modelId="{D8587F0D-283B-4261-992E-81089DB1A224}">
      <dsp:nvSpPr>
        <dsp:cNvPr id="0" name=""/>
        <dsp:cNvSpPr/>
      </dsp:nvSpPr>
      <dsp:spPr>
        <a:xfrm>
          <a:off x="3502395" y="1839896"/>
          <a:ext cx="190386" cy="222716"/>
        </a:xfrm>
        <a:prstGeom prst="rightArrow">
          <a:avLst>
            <a:gd name="adj1" fmla="val 60000"/>
            <a:gd name="adj2" fmla="val 50000"/>
          </a:avLst>
        </a:prstGeom>
        <a:gradFill rotWithShape="0">
          <a:gsLst>
            <a:gs pos="0">
              <a:schemeClr val="accent3">
                <a:hueOff val="-140419"/>
                <a:satOff val="-3796"/>
                <a:lumOff val="-7844"/>
                <a:alphaOff val="0"/>
                <a:tint val="96000"/>
                <a:lumMod val="100000"/>
              </a:schemeClr>
            </a:gs>
            <a:gs pos="78000">
              <a:schemeClr val="accent3">
                <a:hueOff val="-140419"/>
                <a:satOff val="-3796"/>
                <a:lumOff val="-7844"/>
                <a:alphaOff val="0"/>
                <a:shade val="94000"/>
                <a:lumMod val="94000"/>
              </a:schemeClr>
            </a:gs>
          </a:gsLst>
          <a:lin ang="5400000" scaled="0"/>
        </a:gradFill>
        <a:ln>
          <a:noFill/>
        </a:ln>
        <a:effectLst>
          <a:outerShdw blurRad="38100" dist="25400" dir="5400000" rotWithShape="0">
            <a:srgbClr val="000000">
              <a:alpha val="35000"/>
            </a:srgbClr>
          </a:outerShdw>
        </a:effectLst>
        <a:scene3d>
          <a:camera prst="orthographicFront"/>
          <a:lightRig rig="flat" dir="t"/>
        </a:scene3d>
        <a:sp3d z="-80000" prstMaterial="plastic">
          <a:bevelT w="50800" h="50800"/>
          <a:bevelB w="25400" h="25400" prst="angle"/>
        </a:sp3d>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lvl="0" algn="ctr" defTabSz="444500">
            <a:lnSpc>
              <a:spcPct val="90000"/>
            </a:lnSpc>
            <a:spcBef>
              <a:spcPct val="0"/>
            </a:spcBef>
            <a:spcAft>
              <a:spcPct val="35000"/>
            </a:spcAft>
          </a:pPr>
          <a:endParaRPr lang="en-US" sz="1000" kern="1200" dirty="0"/>
        </a:p>
      </dsp:txBody>
      <dsp:txXfrm>
        <a:off x="3502395" y="1884439"/>
        <a:ext cx="133270" cy="133630"/>
      </dsp:txXfrm>
    </dsp:sp>
    <dsp:sp modelId="{0AFACD07-1CAF-4E9E-AEB7-C487B80841D6}">
      <dsp:nvSpPr>
        <dsp:cNvPr id="0" name=""/>
        <dsp:cNvSpPr/>
      </dsp:nvSpPr>
      <dsp:spPr>
        <a:xfrm>
          <a:off x="3771810" y="1580808"/>
          <a:ext cx="898050" cy="740891"/>
        </a:xfrm>
        <a:prstGeom prst="roundRect">
          <a:avLst>
            <a:gd name="adj" fmla="val 10000"/>
          </a:avLst>
        </a:prstGeom>
        <a:gradFill rotWithShape="0">
          <a:gsLst>
            <a:gs pos="0">
              <a:schemeClr val="accent3">
                <a:hueOff val="-168502"/>
                <a:satOff val="-4555"/>
                <a:lumOff val="-9412"/>
                <a:alphaOff val="0"/>
                <a:tint val="96000"/>
                <a:lumMod val="100000"/>
              </a:schemeClr>
            </a:gs>
            <a:gs pos="78000">
              <a:schemeClr val="accent3">
                <a:hueOff val="-168502"/>
                <a:satOff val="-4555"/>
                <a:lumOff val="-9412"/>
                <a:alphaOff val="0"/>
                <a:shade val="94000"/>
                <a:lumMod val="94000"/>
              </a:schemeClr>
            </a:gs>
          </a:gsLst>
          <a:lin ang="5400000" scaled="0"/>
        </a:gradFill>
        <a:ln>
          <a:noFill/>
        </a:ln>
        <a:effectLst>
          <a:outerShdw blurRad="38100" dist="254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68580" tIns="68580" rIns="68580" bIns="68580" numCol="1" spcCol="1270" anchor="ctr" anchorCtr="0">
          <a:noAutofit/>
        </a:bodyPr>
        <a:lstStyle/>
        <a:p>
          <a:pPr marL="0" marR="0" lvl="0" indent="0" algn="ctr" defTabSz="914400" eaLnBrk="1" fontAlgn="auto" latinLnBrk="0" hangingPunct="1">
            <a:lnSpc>
              <a:spcPct val="100000"/>
            </a:lnSpc>
            <a:spcBef>
              <a:spcPct val="0"/>
            </a:spcBef>
            <a:spcAft>
              <a:spcPts val="0"/>
            </a:spcAft>
            <a:buClrTx/>
            <a:buSzTx/>
            <a:buFontTx/>
            <a:buNone/>
            <a:tabLst/>
            <a:defRPr/>
          </a:pPr>
          <a:r>
            <a:rPr lang="en-US" sz="1800" kern="1200" dirty="0" smtClean="0">
              <a:latin typeface="Bernard MT Condensed" panose="02050806060905020404" pitchFamily="18" charset="0"/>
            </a:rPr>
            <a:t>4</a:t>
          </a:r>
          <a:endParaRPr lang="en-US" sz="1800" kern="1200" baseline="0" dirty="0" smtClean="0">
            <a:latin typeface="Bernard MT Condensed" panose="02050806060905020404" pitchFamily="18" charset="0"/>
          </a:endParaRPr>
        </a:p>
        <a:p>
          <a:pPr marL="0" marR="0" lvl="0" indent="0" algn="ctr" defTabSz="914400" eaLnBrk="1" fontAlgn="auto" latinLnBrk="0" hangingPunct="1">
            <a:lnSpc>
              <a:spcPct val="100000"/>
            </a:lnSpc>
            <a:spcBef>
              <a:spcPct val="0"/>
            </a:spcBef>
            <a:spcAft>
              <a:spcPts val="0"/>
            </a:spcAft>
            <a:buClrTx/>
            <a:buSzTx/>
            <a:buFontTx/>
            <a:buNone/>
            <a:tabLst/>
            <a:defRPr/>
          </a:pPr>
          <a:r>
            <a:rPr lang="en-US" sz="1800" kern="1200" baseline="0" dirty="0" smtClean="0">
              <a:latin typeface="Bernard MT Condensed" panose="02050806060905020404" pitchFamily="18" charset="0"/>
            </a:rPr>
            <a:t>Prod</a:t>
          </a:r>
          <a:endParaRPr lang="en-US" sz="1800" kern="1200" dirty="0" smtClean="0">
            <a:latin typeface="Bernard MT Condensed" panose="02050806060905020404" pitchFamily="18" charset="0"/>
          </a:endParaRPr>
        </a:p>
      </dsp:txBody>
      <dsp:txXfrm>
        <a:off x="3793510" y="1602508"/>
        <a:ext cx="854650" cy="697491"/>
      </dsp:txXfrm>
    </dsp:sp>
    <dsp:sp modelId="{7996E05A-47FE-437D-B932-D48C5BEC0543}">
      <dsp:nvSpPr>
        <dsp:cNvPr id="0" name=""/>
        <dsp:cNvSpPr/>
      </dsp:nvSpPr>
      <dsp:spPr>
        <a:xfrm>
          <a:off x="4759665" y="1839896"/>
          <a:ext cx="190386" cy="222716"/>
        </a:xfrm>
        <a:prstGeom prst="rightArrow">
          <a:avLst>
            <a:gd name="adj1" fmla="val 60000"/>
            <a:gd name="adj2" fmla="val 50000"/>
          </a:avLst>
        </a:prstGeom>
        <a:gradFill rotWithShape="0">
          <a:gsLst>
            <a:gs pos="0">
              <a:schemeClr val="accent3">
                <a:hueOff val="-210628"/>
                <a:satOff val="-5694"/>
                <a:lumOff val="-11765"/>
                <a:alphaOff val="0"/>
                <a:tint val="96000"/>
                <a:lumMod val="100000"/>
              </a:schemeClr>
            </a:gs>
            <a:gs pos="78000">
              <a:schemeClr val="accent3">
                <a:hueOff val="-210628"/>
                <a:satOff val="-5694"/>
                <a:lumOff val="-11765"/>
                <a:alphaOff val="0"/>
                <a:shade val="94000"/>
                <a:lumMod val="94000"/>
              </a:schemeClr>
            </a:gs>
          </a:gsLst>
          <a:lin ang="5400000" scaled="0"/>
        </a:gradFill>
        <a:ln>
          <a:noFill/>
        </a:ln>
        <a:effectLst>
          <a:outerShdw blurRad="38100" dist="25400" dir="5400000" rotWithShape="0">
            <a:srgbClr val="000000">
              <a:alpha val="35000"/>
            </a:srgbClr>
          </a:outerShdw>
        </a:effectLst>
        <a:scene3d>
          <a:camera prst="orthographicFront"/>
          <a:lightRig rig="flat" dir="t"/>
        </a:scene3d>
        <a:sp3d z="-80000" prstMaterial="plastic">
          <a:bevelT w="50800" h="50800"/>
          <a:bevelB w="25400" h="25400" prst="angle"/>
        </a:sp3d>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lvl="0" algn="ctr" defTabSz="444500">
            <a:lnSpc>
              <a:spcPct val="90000"/>
            </a:lnSpc>
            <a:spcBef>
              <a:spcPct val="0"/>
            </a:spcBef>
            <a:spcAft>
              <a:spcPct val="35000"/>
            </a:spcAft>
          </a:pPr>
          <a:endParaRPr lang="en-US" sz="1000" kern="1200" dirty="0"/>
        </a:p>
      </dsp:txBody>
      <dsp:txXfrm>
        <a:off x="4759665" y="1884439"/>
        <a:ext cx="133270" cy="133630"/>
      </dsp:txXfrm>
    </dsp:sp>
    <dsp:sp modelId="{8AB38613-5545-438F-9ABC-7F0C530A8532}">
      <dsp:nvSpPr>
        <dsp:cNvPr id="0" name=""/>
        <dsp:cNvSpPr/>
      </dsp:nvSpPr>
      <dsp:spPr>
        <a:xfrm>
          <a:off x="5029080" y="1580808"/>
          <a:ext cx="898050" cy="740891"/>
        </a:xfrm>
        <a:prstGeom prst="roundRect">
          <a:avLst>
            <a:gd name="adj" fmla="val 10000"/>
          </a:avLst>
        </a:prstGeom>
        <a:gradFill rotWithShape="0">
          <a:gsLst>
            <a:gs pos="0">
              <a:schemeClr val="accent3">
                <a:hueOff val="-224670"/>
                <a:satOff val="-6074"/>
                <a:lumOff val="-12550"/>
                <a:alphaOff val="0"/>
                <a:tint val="96000"/>
                <a:lumMod val="100000"/>
              </a:schemeClr>
            </a:gs>
            <a:gs pos="78000">
              <a:schemeClr val="accent3">
                <a:hueOff val="-224670"/>
                <a:satOff val="-6074"/>
                <a:lumOff val="-12550"/>
                <a:alphaOff val="0"/>
                <a:shade val="94000"/>
                <a:lumMod val="94000"/>
              </a:schemeClr>
            </a:gs>
          </a:gsLst>
          <a:lin ang="5400000" scaled="0"/>
        </a:gradFill>
        <a:ln>
          <a:noFill/>
        </a:ln>
        <a:effectLst>
          <a:outerShdw blurRad="38100" dist="254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68580" tIns="68580" rIns="68580" bIns="68580" numCol="1" spcCol="1270" anchor="ctr" anchorCtr="0">
          <a:noAutofit/>
        </a:bodyPr>
        <a:lstStyle/>
        <a:p>
          <a:pPr marL="0" marR="0" lvl="0" indent="0" algn="ctr" defTabSz="914400" eaLnBrk="1" fontAlgn="auto" latinLnBrk="0" hangingPunct="1">
            <a:lnSpc>
              <a:spcPct val="100000"/>
            </a:lnSpc>
            <a:spcBef>
              <a:spcPct val="0"/>
            </a:spcBef>
            <a:spcAft>
              <a:spcPts val="0"/>
            </a:spcAft>
            <a:buClrTx/>
            <a:buSzTx/>
            <a:buFontTx/>
            <a:buNone/>
            <a:tabLst/>
            <a:defRPr/>
          </a:pPr>
          <a:r>
            <a:rPr lang="en-US" sz="1800" kern="1200" dirty="0" smtClean="0">
              <a:latin typeface="Bernard MT Condensed" panose="02050806060905020404" pitchFamily="18" charset="0"/>
            </a:rPr>
            <a:t>5</a:t>
          </a:r>
        </a:p>
        <a:p>
          <a:pPr marL="0" marR="0" lvl="0" indent="0" algn="ctr" defTabSz="914400" eaLnBrk="1" fontAlgn="auto" latinLnBrk="0" hangingPunct="1">
            <a:lnSpc>
              <a:spcPct val="100000"/>
            </a:lnSpc>
            <a:spcBef>
              <a:spcPct val="0"/>
            </a:spcBef>
            <a:spcAft>
              <a:spcPts val="0"/>
            </a:spcAft>
            <a:buClrTx/>
            <a:buSzTx/>
            <a:buFontTx/>
            <a:buNone/>
            <a:tabLst/>
            <a:defRPr/>
          </a:pPr>
          <a:r>
            <a:rPr lang="en-US" sz="1800" kern="1200" dirty="0" smtClean="0">
              <a:latin typeface="Bernard MT Condensed" panose="02050806060905020404" pitchFamily="18" charset="0"/>
            </a:rPr>
            <a:t>Prompt</a:t>
          </a:r>
        </a:p>
      </dsp:txBody>
      <dsp:txXfrm>
        <a:off x="5050780" y="1602508"/>
        <a:ext cx="854650" cy="697491"/>
      </dsp:txXfrm>
    </dsp:sp>
    <dsp:sp modelId="{33691F1C-3F4D-4DA3-B9BD-2DCFEA6EF94D}">
      <dsp:nvSpPr>
        <dsp:cNvPr id="0" name=""/>
        <dsp:cNvSpPr/>
      </dsp:nvSpPr>
      <dsp:spPr>
        <a:xfrm>
          <a:off x="6016935" y="1839896"/>
          <a:ext cx="190386" cy="222716"/>
        </a:xfrm>
        <a:prstGeom prst="rightArrow">
          <a:avLst>
            <a:gd name="adj1" fmla="val 60000"/>
            <a:gd name="adj2" fmla="val 50000"/>
          </a:avLst>
        </a:prstGeom>
        <a:gradFill rotWithShape="0">
          <a:gsLst>
            <a:gs pos="0">
              <a:schemeClr val="accent3">
                <a:hueOff val="-280837"/>
                <a:satOff val="-7592"/>
                <a:lumOff val="-15687"/>
                <a:alphaOff val="0"/>
                <a:tint val="96000"/>
                <a:lumMod val="100000"/>
              </a:schemeClr>
            </a:gs>
            <a:gs pos="78000">
              <a:schemeClr val="accent3">
                <a:hueOff val="-280837"/>
                <a:satOff val="-7592"/>
                <a:lumOff val="-15687"/>
                <a:alphaOff val="0"/>
                <a:shade val="94000"/>
                <a:lumMod val="94000"/>
              </a:schemeClr>
            </a:gs>
          </a:gsLst>
          <a:lin ang="5400000" scaled="0"/>
        </a:gradFill>
        <a:ln>
          <a:noFill/>
        </a:ln>
        <a:effectLst>
          <a:outerShdw blurRad="38100" dist="25400" dir="5400000" rotWithShape="0">
            <a:srgbClr val="000000">
              <a:alpha val="35000"/>
            </a:srgbClr>
          </a:outerShdw>
        </a:effectLst>
        <a:scene3d>
          <a:camera prst="orthographicFront"/>
          <a:lightRig rig="flat" dir="t"/>
        </a:scene3d>
        <a:sp3d z="-80000" prstMaterial="plastic">
          <a:bevelT w="50800" h="50800"/>
          <a:bevelB w="25400" h="25400" prst="angle"/>
        </a:sp3d>
      </dsp:spPr>
      <dsp:style>
        <a:lnRef idx="0">
          <a:scrgbClr r="0" g="0" b="0"/>
        </a:lnRef>
        <a:fillRef idx="3">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lvl="0" algn="ctr" defTabSz="444500">
            <a:lnSpc>
              <a:spcPct val="90000"/>
            </a:lnSpc>
            <a:spcBef>
              <a:spcPct val="0"/>
            </a:spcBef>
            <a:spcAft>
              <a:spcPct val="35000"/>
            </a:spcAft>
          </a:pPr>
          <a:endParaRPr lang="en-US" sz="1000" kern="1200" dirty="0"/>
        </a:p>
      </dsp:txBody>
      <dsp:txXfrm>
        <a:off x="6016935" y="1884439"/>
        <a:ext cx="133270" cy="133630"/>
      </dsp:txXfrm>
    </dsp:sp>
    <dsp:sp modelId="{255818AB-25AA-4F31-BBE9-8C2E5A728E41}">
      <dsp:nvSpPr>
        <dsp:cNvPr id="0" name=""/>
        <dsp:cNvSpPr/>
      </dsp:nvSpPr>
      <dsp:spPr>
        <a:xfrm>
          <a:off x="6286350" y="1580808"/>
          <a:ext cx="898050" cy="740891"/>
        </a:xfrm>
        <a:prstGeom prst="roundRect">
          <a:avLst>
            <a:gd name="adj" fmla="val 10000"/>
          </a:avLst>
        </a:prstGeom>
        <a:gradFill rotWithShape="0">
          <a:gsLst>
            <a:gs pos="0">
              <a:schemeClr val="accent3">
                <a:hueOff val="-280837"/>
                <a:satOff val="-7592"/>
                <a:lumOff val="-15687"/>
                <a:alphaOff val="0"/>
                <a:tint val="96000"/>
                <a:lumMod val="100000"/>
              </a:schemeClr>
            </a:gs>
            <a:gs pos="78000">
              <a:schemeClr val="accent3">
                <a:hueOff val="-280837"/>
                <a:satOff val="-7592"/>
                <a:lumOff val="-15687"/>
                <a:alphaOff val="0"/>
                <a:shade val="94000"/>
                <a:lumMod val="94000"/>
              </a:schemeClr>
            </a:gs>
          </a:gsLst>
          <a:lin ang="5400000" scaled="0"/>
        </a:gradFill>
        <a:ln>
          <a:noFill/>
        </a:ln>
        <a:effectLst>
          <a:outerShdw blurRad="38100" dist="254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68580" tIns="68580" rIns="68580" bIns="68580" numCol="1" spcCol="1270" anchor="ctr" anchorCtr="0">
          <a:noAutofit/>
        </a:bodyPr>
        <a:lstStyle/>
        <a:p>
          <a:pPr marL="0" marR="0" lvl="0" indent="0" algn="ctr" defTabSz="914400" eaLnBrk="1" fontAlgn="auto" latinLnBrk="0" hangingPunct="1">
            <a:lnSpc>
              <a:spcPct val="100000"/>
            </a:lnSpc>
            <a:spcBef>
              <a:spcPct val="0"/>
            </a:spcBef>
            <a:spcAft>
              <a:spcPts val="0"/>
            </a:spcAft>
            <a:buClrTx/>
            <a:buSzTx/>
            <a:buFontTx/>
            <a:buNone/>
            <a:tabLst/>
            <a:defRPr/>
          </a:pPr>
          <a:r>
            <a:rPr lang="en-US" sz="1800" kern="1200" dirty="0" smtClean="0">
              <a:latin typeface="Bernard MT Condensed" panose="02050806060905020404" pitchFamily="18" charset="0"/>
            </a:rPr>
            <a:t>6</a:t>
          </a:r>
        </a:p>
        <a:p>
          <a:pPr marL="0" marR="0" lvl="0" indent="0" algn="ctr" defTabSz="914400" eaLnBrk="1" fontAlgn="auto" latinLnBrk="0" hangingPunct="1">
            <a:lnSpc>
              <a:spcPct val="100000"/>
            </a:lnSpc>
            <a:spcBef>
              <a:spcPct val="0"/>
            </a:spcBef>
            <a:spcAft>
              <a:spcPts val="0"/>
            </a:spcAft>
            <a:buClrTx/>
            <a:buSzTx/>
            <a:buFontTx/>
            <a:buNone/>
            <a:tabLst/>
            <a:defRPr/>
          </a:pPr>
          <a:r>
            <a:rPr lang="en-US" sz="1800" kern="1200" baseline="0" dirty="0" smtClean="0">
              <a:latin typeface="Bernard MT Condensed" panose="02050806060905020404" pitchFamily="18" charset="0"/>
            </a:rPr>
            <a:t>Process</a:t>
          </a:r>
          <a:endParaRPr lang="en-US" sz="1800" kern="1200" dirty="0" smtClean="0">
            <a:latin typeface="Bernard MT Condensed" panose="02050806060905020404" pitchFamily="18" charset="0"/>
          </a:endParaRPr>
        </a:p>
      </dsp:txBody>
      <dsp:txXfrm>
        <a:off x="6308050" y="1602508"/>
        <a:ext cx="854650" cy="697491"/>
      </dsp:txXfrm>
    </dsp:sp>
  </dsp:spTree>
</dsp:drawing>
</file>

<file path=ppt/diagrams/layout1.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1650" cy="46513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976688" y="0"/>
            <a:ext cx="3041650" cy="465138"/>
          </a:xfrm>
          <a:prstGeom prst="rect">
            <a:avLst/>
          </a:prstGeom>
        </p:spPr>
        <p:txBody>
          <a:bodyPr vert="horz" lIns="91440" tIns="45720" rIns="91440" bIns="45720" rtlCol="0"/>
          <a:lstStyle>
            <a:lvl1pPr algn="r">
              <a:defRPr sz="1200"/>
            </a:lvl1pPr>
          </a:lstStyle>
          <a:p>
            <a:fld id="{5DB26188-FB7F-4714-AB87-81DCBC9F5242}" type="datetimeFigureOut">
              <a:rPr lang="en-US" smtClean="0"/>
              <a:pPr/>
              <a:t>7/2/2015</a:t>
            </a:fld>
            <a:endParaRPr lang="en-US" dirty="0"/>
          </a:p>
        </p:txBody>
      </p:sp>
      <p:sp>
        <p:nvSpPr>
          <p:cNvPr id="4" name="Footer Placeholder 3"/>
          <p:cNvSpPr>
            <a:spLocks noGrp="1"/>
          </p:cNvSpPr>
          <p:nvPr>
            <p:ph type="ftr" sz="quarter" idx="2"/>
          </p:nvPr>
        </p:nvSpPr>
        <p:spPr>
          <a:xfrm>
            <a:off x="0" y="8839200"/>
            <a:ext cx="3041650" cy="465138"/>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76688" y="8839200"/>
            <a:ext cx="3041650" cy="465138"/>
          </a:xfrm>
          <a:prstGeom prst="rect">
            <a:avLst/>
          </a:prstGeom>
        </p:spPr>
        <p:txBody>
          <a:bodyPr vert="horz" lIns="91440" tIns="45720" rIns="91440" bIns="45720" rtlCol="0" anchor="b"/>
          <a:lstStyle>
            <a:lvl1pPr algn="r">
              <a:defRPr sz="1200"/>
            </a:lvl1pPr>
          </a:lstStyle>
          <a:p>
            <a:fld id="{8AF8875C-9F71-4549-9BDD-F651DD4B544F}" type="slidenum">
              <a:rPr lang="en-US" smtClean="0"/>
              <a:pPr/>
              <a:t>‹#›</a:t>
            </a:fld>
            <a:endParaRPr lang="en-US" dirty="0"/>
          </a:p>
        </p:txBody>
      </p:sp>
    </p:spTree>
    <p:extLst>
      <p:ext uri="{BB962C8B-B14F-4D97-AF65-F5344CB8AC3E}">
        <p14:creationId xmlns:p14="http://schemas.microsoft.com/office/powerpoint/2010/main" val="202545528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1968" cy="466912"/>
          </a:xfrm>
          <a:prstGeom prst="rect">
            <a:avLst/>
          </a:prstGeom>
        </p:spPr>
        <p:txBody>
          <a:bodyPr vert="horz" lIns="93287" tIns="46644" rIns="93287" bIns="46644" rtlCol="0"/>
          <a:lstStyle>
            <a:lvl1pPr algn="l">
              <a:defRPr sz="1200"/>
            </a:lvl1pPr>
          </a:lstStyle>
          <a:p>
            <a:endParaRPr lang="en-US" dirty="0"/>
          </a:p>
        </p:txBody>
      </p:sp>
      <p:sp>
        <p:nvSpPr>
          <p:cNvPr id="3" name="Date Placeholder 2"/>
          <p:cNvSpPr>
            <a:spLocks noGrp="1"/>
          </p:cNvSpPr>
          <p:nvPr>
            <p:ph type="dt" idx="1"/>
          </p:nvPr>
        </p:nvSpPr>
        <p:spPr>
          <a:xfrm>
            <a:off x="3976333" y="0"/>
            <a:ext cx="3041968" cy="466912"/>
          </a:xfrm>
          <a:prstGeom prst="rect">
            <a:avLst/>
          </a:prstGeom>
        </p:spPr>
        <p:txBody>
          <a:bodyPr vert="horz" lIns="93287" tIns="46644" rIns="93287" bIns="46644" rtlCol="0"/>
          <a:lstStyle>
            <a:lvl1pPr algn="r">
              <a:defRPr sz="1200"/>
            </a:lvl1pPr>
          </a:lstStyle>
          <a:p>
            <a:fld id="{F381E56A-8B43-42DC-B214-AE92346AE6F3}" type="datetimeFigureOut">
              <a:rPr lang="en-US" smtClean="0"/>
              <a:pPr/>
              <a:t>7/2/2015</a:t>
            </a:fld>
            <a:endParaRPr lang="en-US" dirty="0"/>
          </a:p>
        </p:txBody>
      </p:sp>
      <p:sp>
        <p:nvSpPr>
          <p:cNvPr id="4" name="Slide Image Placeholder 3"/>
          <p:cNvSpPr>
            <a:spLocks noGrp="1" noRot="1" noChangeAspect="1"/>
          </p:cNvSpPr>
          <p:nvPr>
            <p:ph type="sldImg" idx="2"/>
          </p:nvPr>
        </p:nvSpPr>
        <p:spPr>
          <a:xfrm>
            <a:off x="1416050" y="1163638"/>
            <a:ext cx="4187825" cy="3140075"/>
          </a:xfrm>
          <a:prstGeom prst="rect">
            <a:avLst/>
          </a:prstGeom>
          <a:noFill/>
          <a:ln w="12700">
            <a:solidFill>
              <a:prstClr val="black"/>
            </a:solidFill>
          </a:ln>
        </p:spPr>
        <p:txBody>
          <a:bodyPr vert="horz" lIns="93287" tIns="46644" rIns="93287" bIns="46644" rtlCol="0" anchor="ctr"/>
          <a:lstStyle/>
          <a:p>
            <a:endParaRPr lang="en-US" dirty="0"/>
          </a:p>
        </p:txBody>
      </p:sp>
      <p:sp>
        <p:nvSpPr>
          <p:cNvPr id="5" name="Notes Placeholder 4"/>
          <p:cNvSpPr>
            <a:spLocks noGrp="1"/>
          </p:cNvSpPr>
          <p:nvPr>
            <p:ph type="body" sz="quarter" idx="3"/>
          </p:nvPr>
        </p:nvSpPr>
        <p:spPr>
          <a:xfrm>
            <a:off x="701993" y="4478476"/>
            <a:ext cx="5615940" cy="3664208"/>
          </a:xfrm>
          <a:prstGeom prst="rect">
            <a:avLst/>
          </a:prstGeom>
        </p:spPr>
        <p:txBody>
          <a:bodyPr vert="horz" lIns="93287" tIns="46644" rIns="93287" bIns="46644"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39014"/>
            <a:ext cx="3041968" cy="466911"/>
          </a:xfrm>
          <a:prstGeom prst="rect">
            <a:avLst/>
          </a:prstGeom>
        </p:spPr>
        <p:txBody>
          <a:bodyPr vert="horz" lIns="93287" tIns="46644" rIns="93287" bIns="46644"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6333" y="8839014"/>
            <a:ext cx="3041968" cy="466911"/>
          </a:xfrm>
          <a:prstGeom prst="rect">
            <a:avLst/>
          </a:prstGeom>
        </p:spPr>
        <p:txBody>
          <a:bodyPr vert="horz" lIns="93287" tIns="46644" rIns="93287" bIns="46644" rtlCol="0" anchor="b"/>
          <a:lstStyle>
            <a:lvl1pPr algn="r">
              <a:defRPr sz="1200"/>
            </a:lvl1pPr>
          </a:lstStyle>
          <a:p>
            <a:fld id="{C7CD1E64-63A8-4073-9806-D04880AFF66E}" type="slidenum">
              <a:rPr lang="en-US" smtClean="0"/>
              <a:pPr/>
              <a:t>‹#›</a:t>
            </a:fld>
            <a:endParaRPr lang="en-US" dirty="0"/>
          </a:p>
        </p:txBody>
      </p:sp>
    </p:spTree>
    <p:extLst>
      <p:ext uri="{BB962C8B-B14F-4D97-AF65-F5344CB8AC3E}">
        <p14:creationId xmlns:p14="http://schemas.microsoft.com/office/powerpoint/2010/main" val="409967183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7CD1E64-63A8-4073-9806-D04880AFF66E}" type="slidenum">
              <a:rPr lang="en-US" smtClean="0"/>
              <a:pPr/>
              <a:t>1</a:t>
            </a:fld>
            <a:endParaRPr lang="en-US" dirty="0"/>
          </a:p>
        </p:txBody>
      </p:sp>
    </p:spTree>
    <p:extLst>
      <p:ext uri="{BB962C8B-B14F-4D97-AF65-F5344CB8AC3E}">
        <p14:creationId xmlns:p14="http://schemas.microsoft.com/office/powerpoint/2010/main" val="415944222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C7CD1E64-63A8-4073-9806-D04880AFF66E}" type="slidenum">
              <a:rPr lang="en-US" smtClean="0"/>
              <a:pPr/>
              <a:t>2</a:t>
            </a:fld>
            <a:endParaRPr lang="en-US" dirty="0"/>
          </a:p>
        </p:txBody>
      </p:sp>
    </p:spTree>
    <p:extLst>
      <p:ext uri="{BB962C8B-B14F-4D97-AF65-F5344CB8AC3E}">
        <p14:creationId xmlns:p14="http://schemas.microsoft.com/office/powerpoint/2010/main" val="2531331691"/>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8466" y="-8468"/>
            <a:ext cx="9171316" cy="6874935"/>
            <a:chOff x="-8466" y="-8468"/>
            <a:chExt cx="9171316" cy="6874935"/>
          </a:xfrm>
        </p:grpSpPr>
        <p:cxnSp>
          <p:nvCxnSpPr>
            <p:cNvPr id="28" name="Straight Connector 27"/>
            <p:cNvCxnSpPr/>
            <p:nvPr/>
          </p:nvCxnSpPr>
          <p:spPr>
            <a:xfrm flipV="1">
              <a:off x="5130830" y="4175605"/>
              <a:ext cx="4022475" cy="2682396"/>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9" name="Straight Connector 28"/>
            <p:cNvCxnSpPr/>
            <p:nvPr/>
          </p:nvCxnSpPr>
          <p:spPr>
            <a:xfrm>
              <a:off x="7042707"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30" name="Freeform 29"/>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Freeform 30"/>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2" name="Freeform 31"/>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33" name="Freeform 32"/>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4" name="Freeform 33"/>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5" name="Freeform 34"/>
            <p:cNvSpPr/>
            <p:nvPr/>
          </p:nvSpPr>
          <p:spPr>
            <a:xfrm>
              <a:off x="8094165"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2">
                <a:lumMod val="75000"/>
                <a:alpha val="82000"/>
              </a:schemeClr>
            </a:solidFill>
            <a:ln>
              <a:noFill/>
            </a:ln>
            <a:effectLst/>
          </p:spPr>
          <p:style>
            <a:lnRef idx="1">
              <a:schemeClr val="accent1"/>
            </a:lnRef>
            <a:fillRef idx="3">
              <a:schemeClr val="accent1"/>
            </a:fillRef>
            <a:effectRef idx="2">
              <a:schemeClr val="accent1"/>
            </a:effectRef>
            <a:fontRef idx="minor">
              <a:schemeClr val="lt1"/>
            </a:fontRef>
          </p:style>
        </p:sp>
        <p:sp>
          <p:nvSpPr>
            <p:cNvPr id="36" name="Freeform 35"/>
            <p:cNvSpPr/>
            <p:nvPr/>
          </p:nvSpPr>
          <p:spPr>
            <a:xfrm>
              <a:off x="8068764"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8" name="Freeform 17"/>
            <p:cNvSpPr/>
            <p:nvPr/>
          </p:nvSpPr>
          <p:spPr>
            <a:xfrm>
              <a:off x="-8466" y="-8468"/>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130595" y="2404534"/>
            <a:ext cx="5826719" cy="1646302"/>
          </a:xfrm>
        </p:spPr>
        <p:txBody>
          <a:bodyPr anchor="b">
            <a:noAutofit/>
          </a:bodyPr>
          <a:lstStyle>
            <a:lvl1pPr algn="r">
              <a:defRPr sz="5400">
                <a:solidFill>
                  <a:schemeClr val="accent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130595" y="4050834"/>
            <a:ext cx="5826719"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4E5CEFB3-9196-4DCD-8B29-EE580C71F248}" type="datetime1">
              <a:rPr lang="en-US" smtClean="0"/>
              <a:pPr/>
              <a:t>7/2/2015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27B1937-029E-4DC9-8531-56C4D17A49F6}" type="slidenum">
              <a:rPr lang="en-US" smtClean="0"/>
              <a:pPr/>
              <a:t>‹#›</a:t>
            </a:fld>
            <a:endParaRPr lang="en-US" dirty="0"/>
          </a:p>
        </p:txBody>
      </p:sp>
      <p:pic>
        <p:nvPicPr>
          <p:cNvPr id="19" name="Picture 1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Tree>
    <p:extLst>
      <p:ext uri="{BB962C8B-B14F-4D97-AF65-F5344CB8AC3E}">
        <p14:creationId xmlns:p14="http://schemas.microsoft.com/office/powerpoint/2010/main" val="32025779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3403600"/>
          </a:xfrm>
        </p:spPr>
        <p:txBody>
          <a:bodyPr anchor="ctr">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09600" y="4470400"/>
            <a:ext cx="6347714"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AD5FA62-F959-4F57-B34D-FECD12A4B594}" type="datetime1">
              <a:rPr lang="en-US" smtClean="0"/>
              <a:pPr/>
              <a:t>7/2/2015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27B1937-029E-4DC9-8531-56C4D17A49F6}" type="slidenum">
              <a:rPr lang="en-US" smtClean="0"/>
              <a:pPr/>
              <a:t>‹#›</a:t>
            </a:fld>
            <a:endParaRPr lang="en-US" dirty="0"/>
          </a:p>
        </p:txBody>
      </p:sp>
    </p:spTree>
    <p:extLst>
      <p:ext uri="{BB962C8B-B14F-4D97-AF65-F5344CB8AC3E}">
        <p14:creationId xmlns:p14="http://schemas.microsoft.com/office/powerpoint/2010/main" val="2025533317"/>
      </p:ext>
    </p:extLst>
  </p:cSld>
  <p:clrMapOvr>
    <a:masterClrMapping/>
  </p:clrMapOvr>
  <p:hf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1101074" y="3632200"/>
            <a:ext cx="541980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09598" y="4470400"/>
            <a:ext cx="6347715"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AD5FA62-F959-4F57-B34D-FECD12A4B594}" type="datetime1">
              <a:rPr lang="en-US" smtClean="0"/>
              <a:pPr/>
              <a:t>7/2/2015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27B1937-029E-4DC9-8531-56C4D17A49F6}" type="slidenum">
              <a:rPr lang="en-US" smtClean="0"/>
              <a:pPr/>
              <a:t>‹#›</a:t>
            </a:fld>
            <a:endParaRPr lang="en-US" dirty="0"/>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072229390"/>
      </p:ext>
    </p:extLst>
  </p:cSld>
  <p:clrMapOvr>
    <a:masterClrMapping/>
  </p:clrMapOvr>
  <p:hf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09598" y="1931988"/>
            <a:ext cx="6347715" cy="2595460"/>
          </a:xfrm>
        </p:spPr>
        <p:txBody>
          <a:bodyPr anchor="b">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AD5FA62-F959-4F57-B34D-FECD12A4B594}" type="datetime1">
              <a:rPr lang="en-US" smtClean="0"/>
              <a:pPr/>
              <a:t>7/2/2015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27B1937-029E-4DC9-8531-56C4D17A49F6}" type="slidenum">
              <a:rPr lang="en-US" smtClean="0"/>
              <a:pPr/>
              <a:t>‹#›</a:t>
            </a:fld>
            <a:endParaRPr lang="en-US" dirty="0"/>
          </a:p>
        </p:txBody>
      </p:sp>
    </p:spTree>
    <p:extLst>
      <p:ext uri="{BB962C8B-B14F-4D97-AF65-F5344CB8AC3E}">
        <p14:creationId xmlns:p14="http://schemas.microsoft.com/office/powerpoint/2010/main" val="3167152958"/>
      </p:ext>
    </p:extLst>
  </p:cSld>
  <p:clrMapOvr>
    <a:masterClrMapping/>
  </p:clrMapOvr>
  <p:hf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AD5FA62-F959-4F57-B34D-FECD12A4B594}" type="datetime1">
              <a:rPr lang="en-US" smtClean="0"/>
              <a:pPr/>
              <a:t>7/2/2015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27B1937-029E-4DC9-8531-56C4D17A49F6}" type="slidenum">
              <a:rPr lang="en-US" smtClean="0"/>
              <a:pPr/>
              <a:t>‹#›</a:t>
            </a:fld>
            <a:endParaRPr lang="en-US" dirty="0"/>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989130481"/>
      </p:ext>
    </p:extLst>
  </p:cSld>
  <p:clrMapOvr>
    <a:masterClrMapping/>
  </p:clrMapOvr>
  <p:hf hdr="0" ftr="0" dt="0"/>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15848" y="609600"/>
            <a:ext cx="6341465"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AD5FA62-F959-4F57-B34D-FECD12A4B594}" type="datetime1">
              <a:rPr lang="en-US" smtClean="0"/>
              <a:pPr/>
              <a:t>7/2/2015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27B1937-029E-4DC9-8531-56C4D17A49F6}" type="slidenum">
              <a:rPr lang="en-US" smtClean="0"/>
              <a:pPr/>
              <a:t>‹#›</a:t>
            </a:fld>
            <a:endParaRPr lang="en-US" dirty="0"/>
          </a:p>
        </p:txBody>
      </p:sp>
    </p:spTree>
    <p:extLst>
      <p:ext uri="{BB962C8B-B14F-4D97-AF65-F5344CB8AC3E}">
        <p14:creationId xmlns:p14="http://schemas.microsoft.com/office/powerpoint/2010/main" val="4139078633"/>
      </p:ext>
    </p:extLst>
  </p:cSld>
  <p:clrMapOvr>
    <a:masterClrMapping/>
  </p:clrMapOvr>
  <p:hf hdr="0" ftr="0" dt="0"/>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72A7EE4F-44B9-45F1-9302-A51320A8FB29}" type="datetime1">
              <a:rPr lang="en-US" smtClean="0"/>
              <a:pPr/>
              <a:t>7/2/2015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27B1937-029E-4DC9-8531-56C4D17A49F6}" type="slidenum">
              <a:rPr lang="en-US" smtClean="0"/>
              <a:pPr/>
              <a:t>‹#›</a:t>
            </a:fld>
            <a:endParaRPr lang="en-US" dirty="0"/>
          </a:p>
        </p:txBody>
      </p:sp>
    </p:spTree>
    <p:extLst>
      <p:ext uri="{BB962C8B-B14F-4D97-AF65-F5344CB8AC3E}">
        <p14:creationId xmlns:p14="http://schemas.microsoft.com/office/powerpoint/2010/main" val="35628796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77312" y="609600"/>
            <a:ext cx="978812" cy="5251451"/>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09599" y="609600"/>
            <a:ext cx="5195026" cy="5251451"/>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3BBDBA42-F625-4DF5-8909-8527DC793C4D}" type="datetime1">
              <a:rPr lang="en-US" smtClean="0"/>
              <a:pPr/>
              <a:t>7/2/2015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27B1937-029E-4DC9-8531-56C4D17A49F6}" type="slidenum">
              <a:rPr lang="en-US" smtClean="0"/>
              <a:pPr/>
              <a:t>‹#›</a:t>
            </a:fld>
            <a:endParaRPr lang="en-US" dirty="0"/>
          </a:p>
        </p:txBody>
      </p:sp>
    </p:spTree>
    <p:extLst>
      <p:ext uri="{BB962C8B-B14F-4D97-AF65-F5344CB8AC3E}">
        <p14:creationId xmlns:p14="http://schemas.microsoft.com/office/powerpoint/2010/main" val="23295848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F94E40C0-6180-402E-9CC9-F59C43687830}" type="datetime1">
              <a:rPr lang="en-US" smtClean="0"/>
              <a:pPr/>
              <a:t>7/2/2015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27B1937-029E-4DC9-8531-56C4D17A49F6}" type="slidenum">
              <a:rPr lang="en-US" smtClean="0"/>
              <a:pPr/>
              <a:t>‹#›</a:t>
            </a:fld>
            <a:endParaRPr lang="en-US" dirty="0"/>
          </a:p>
        </p:txBody>
      </p:sp>
      <p:cxnSp>
        <p:nvCxnSpPr>
          <p:cNvPr id="7" name="Straight Connector 6"/>
          <p:cNvCxnSpPr/>
          <p:nvPr userDrawn="1"/>
        </p:nvCxnSpPr>
        <p:spPr>
          <a:xfrm>
            <a:off x="0" y="1690689"/>
            <a:ext cx="9144000" cy="0"/>
          </a:xfrm>
          <a:prstGeom prst="line">
            <a:avLst/>
          </a:prstGeom>
          <a:ln w="76200">
            <a:solidFill>
              <a:srgbClr val="C00000"/>
            </a:solidFill>
          </a:ln>
        </p:spPr>
        <p:style>
          <a:lnRef idx="3">
            <a:schemeClr val="accent3"/>
          </a:lnRef>
          <a:fillRef idx="0">
            <a:schemeClr val="accent3"/>
          </a:fillRef>
          <a:effectRef idx="2">
            <a:schemeClr val="accent3"/>
          </a:effectRef>
          <a:fontRef idx="minor">
            <a:schemeClr val="tx1"/>
          </a:fontRef>
        </p:style>
      </p:cxnSp>
      <p:pic>
        <p:nvPicPr>
          <p:cNvPr id="8" name="Picture 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28650" y="6258219"/>
            <a:ext cx="1016241" cy="463257"/>
          </a:xfrm>
          <a:prstGeom prst="rect">
            <a:avLst/>
          </a:prstGeom>
        </p:spPr>
      </p:pic>
    </p:spTree>
    <p:extLst>
      <p:ext uri="{BB962C8B-B14F-4D97-AF65-F5344CB8AC3E}">
        <p14:creationId xmlns:p14="http://schemas.microsoft.com/office/powerpoint/2010/main" val="27485026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09598" y="2700868"/>
            <a:ext cx="6347715" cy="1826581"/>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09598" y="4527448"/>
            <a:ext cx="6347715"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1BAAE2A-A2E5-45B3-BAAA-A26082A454E8}" type="datetime1">
              <a:rPr lang="en-US" smtClean="0"/>
              <a:pPr/>
              <a:t>7/2/2015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27B1937-029E-4DC9-8531-56C4D17A49F6}" type="slidenum">
              <a:rPr lang="en-US" smtClean="0"/>
              <a:pPr/>
              <a:t>‹#›</a:t>
            </a:fld>
            <a:endParaRPr lang="en-US" dirty="0"/>
          </a:p>
        </p:txBody>
      </p:sp>
    </p:spTree>
    <p:extLst>
      <p:ext uri="{BB962C8B-B14F-4D97-AF65-F5344CB8AC3E}">
        <p14:creationId xmlns:p14="http://schemas.microsoft.com/office/powerpoint/2010/main" val="406044952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1320800"/>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09600" y="2160589"/>
            <a:ext cx="3088109" cy="3880772"/>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3869204" y="2160590"/>
            <a:ext cx="3088110" cy="388077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F881AE66-8526-4045-8DA4-868B97029DEF}" type="datetime1">
              <a:rPr lang="en-US" smtClean="0"/>
              <a:pPr/>
              <a:t>7/2/2015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727B1937-029E-4DC9-8531-56C4D17A49F6}" type="slidenum">
              <a:rPr lang="en-US" smtClean="0"/>
              <a:pPr/>
              <a:t>‹#›</a:t>
            </a:fld>
            <a:endParaRPr lang="en-US" dirty="0"/>
          </a:p>
        </p:txBody>
      </p:sp>
    </p:spTree>
    <p:extLst>
      <p:ext uri="{BB962C8B-B14F-4D97-AF65-F5344CB8AC3E}">
        <p14:creationId xmlns:p14="http://schemas.microsoft.com/office/powerpoint/2010/main" val="31068396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3" cy="1320800"/>
          </a:xfrm>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609599"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09599" y="2737246"/>
            <a:ext cx="3090672" cy="330411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3866640"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3866640" y="2737246"/>
            <a:ext cx="3090672" cy="330411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865E83B4-2D1C-40A8-B51E-B964EAFFE56E}" type="datetime1">
              <a:rPr lang="en-US" smtClean="0"/>
              <a:pPr/>
              <a:t>7/2/2015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727B1937-029E-4DC9-8531-56C4D17A49F6}" type="slidenum">
              <a:rPr lang="en-US" smtClean="0"/>
              <a:pPr/>
              <a:t>‹#›</a:t>
            </a:fld>
            <a:endParaRPr lang="en-US" dirty="0"/>
          </a:p>
        </p:txBody>
      </p:sp>
    </p:spTree>
    <p:extLst>
      <p:ext uri="{BB962C8B-B14F-4D97-AF65-F5344CB8AC3E}">
        <p14:creationId xmlns:p14="http://schemas.microsoft.com/office/powerpoint/2010/main" val="358440671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4" cy="1320800"/>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2DBA73E3-4A64-4BCA-8D92-5EF7BDF1652F}" type="datetime1">
              <a:rPr lang="en-US" smtClean="0"/>
              <a:pPr/>
              <a:t>7/2/2015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727B1937-029E-4DC9-8531-56C4D17A49F6}" type="slidenum">
              <a:rPr lang="en-US" smtClean="0"/>
              <a:pPr/>
              <a:t>‹#›</a:t>
            </a:fld>
            <a:endParaRPr lang="en-US" dirty="0"/>
          </a:p>
        </p:txBody>
      </p:sp>
    </p:spTree>
    <p:extLst>
      <p:ext uri="{BB962C8B-B14F-4D97-AF65-F5344CB8AC3E}">
        <p14:creationId xmlns:p14="http://schemas.microsoft.com/office/powerpoint/2010/main" val="13089159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5307798-804B-4C48-A090-D93474420FCA}" type="datetime1">
              <a:rPr lang="en-US" smtClean="0"/>
              <a:pPr/>
              <a:t>7/2/2015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727B1937-029E-4DC9-8531-56C4D17A49F6}" type="slidenum">
              <a:rPr lang="en-US" smtClean="0"/>
              <a:pPr/>
              <a:t>‹#›</a:t>
            </a:fld>
            <a:endParaRPr lang="en-US" dirty="0"/>
          </a:p>
        </p:txBody>
      </p:sp>
    </p:spTree>
    <p:extLst>
      <p:ext uri="{BB962C8B-B14F-4D97-AF65-F5344CB8AC3E}">
        <p14:creationId xmlns:p14="http://schemas.microsoft.com/office/powerpoint/2010/main" val="34772882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599" y="1498604"/>
            <a:ext cx="2790182" cy="1278466"/>
          </a:xfrm>
        </p:spPr>
        <p:txBody>
          <a:bodyPr anchor="b">
            <a:normAutofit/>
          </a:bodyPr>
          <a:lstStyle>
            <a:lvl1pPr>
              <a:defRPr sz="2000"/>
            </a:lvl1pPr>
          </a:lstStyle>
          <a:p>
            <a:r>
              <a:rPr lang="en-US" smtClean="0"/>
              <a:t>Click to edit Master title style</a:t>
            </a:r>
            <a:endParaRPr lang="en-US" dirty="0"/>
          </a:p>
        </p:txBody>
      </p:sp>
      <p:sp>
        <p:nvSpPr>
          <p:cNvPr id="3" name="Content Placeholder 2"/>
          <p:cNvSpPr>
            <a:spLocks noGrp="1"/>
          </p:cNvSpPr>
          <p:nvPr>
            <p:ph idx="1"/>
          </p:nvPr>
        </p:nvSpPr>
        <p:spPr>
          <a:xfrm>
            <a:off x="3571275" y="514925"/>
            <a:ext cx="3386037" cy="552643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09599" y="2777069"/>
            <a:ext cx="2790182" cy="2584449"/>
          </a:xfrm>
        </p:spPr>
        <p:txBody>
          <a:bodyPr>
            <a:normAutofit/>
          </a:bodyPr>
          <a:lstStyle>
            <a:lvl1pPr marL="0" indent="0">
              <a:buNone/>
              <a:defRPr sz="14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BBA461F-9BD2-4203-A743-6D9FB2A56BA7}" type="datetime1">
              <a:rPr lang="en-US" smtClean="0"/>
              <a:pPr/>
              <a:t>7/2/2015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727B1937-029E-4DC9-8531-56C4D17A49F6}" type="slidenum">
              <a:rPr lang="en-US" smtClean="0"/>
              <a:pPr/>
              <a:t>‹#›</a:t>
            </a:fld>
            <a:endParaRPr lang="en-US" dirty="0"/>
          </a:p>
        </p:txBody>
      </p:sp>
    </p:spTree>
    <p:extLst>
      <p:ext uri="{BB962C8B-B14F-4D97-AF65-F5344CB8AC3E}">
        <p14:creationId xmlns:p14="http://schemas.microsoft.com/office/powerpoint/2010/main" val="136624155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599" y="4800600"/>
            <a:ext cx="6347714"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09599" y="609600"/>
            <a:ext cx="6347714"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609599" y="5367338"/>
            <a:ext cx="6347714"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2FEC3D5-6DA0-4180-91EC-0A31927190FE}" type="datetime1">
              <a:rPr lang="en-US" smtClean="0"/>
              <a:pPr/>
              <a:t>7/2/2015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727B1937-029E-4DC9-8531-56C4D17A49F6}" type="slidenum">
              <a:rPr lang="en-US" smtClean="0"/>
              <a:pPr/>
              <a:t>‹#›</a:t>
            </a:fld>
            <a:endParaRPr lang="en-US" dirty="0"/>
          </a:p>
        </p:txBody>
      </p:sp>
    </p:spTree>
    <p:extLst>
      <p:ext uri="{BB962C8B-B14F-4D97-AF65-F5344CB8AC3E}">
        <p14:creationId xmlns:p14="http://schemas.microsoft.com/office/powerpoint/2010/main" val="310352075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17" name="Group 16"/>
          <p:cNvGrpSpPr/>
          <p:nvPr/>
        </p:nvGrpSpPr>
        <p:grpSpPr>
          <a:xfrm>
            <a:off x="-8467" y="-8468"/>
            <a:ext cx="9171317" cy="6874935"/>
            <a:chOff x="-8467" y="-8468"/>
            <a:chExt cx="9171317" cy="6874935"/>
          </a:xfrm>
        </p:grpSpPr>
        <p:sp>
          <p:nvSpPr>
            <p:cNvPr id="7" name="Freeform 6"/>
            <p:cNvSpPr/>
            <p:nvPr/>
          </p:nvSpPr>
          <p:spPr>
            <a:xfrm>
              <a:off x="-8467" y="4013200"/>
              <a:ext cx="457200" cy="2853267"/>
            </a:xfrm>
            <a:custGeom>
              <a:avLst/>
              <a:gdLst/>
              <a:ahLst/>
              <a:cxnLst/>
              <a:rect l="l" t="t" r="r" b="b"/>
              <a:pathLst>
                <a:path w="457200" h="2853267">
                  <a:moveTo>
                    <a:pt x="0" y="0"/>
                  </a:moveTo>
                  <a:lnTo>
                    <a:pt x="457200" y="2853267"/>
                  </a:lnTo>
                  <a:lnTo>
                    <a:pt x="0" y="2844800"/>
                  </a:lnTo>
                  <a:cubicBezTo>
                    <a:pt x="2822" y="1905000"/>
                    <a:pt x="5645" y="965200"/>
                    <a:pt x="0" y="0"/>
                  </a:cubicBez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8" name="Straight Connector 7"/>
            <p:cNvCxnSpPr/>
            <p:nvPr/>
          </p:nvCxnSpPr>
          <p:spPr>
            <a:xfrm flipV="1">
              <a:off x="5130830" y="4175605"/>
              <a:ext cx="4022475" cy="2682396"/>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a:off x="7042707"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10" name="Freeform 9"/>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10"/>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2" name="Freeform 11"/>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3" name="Freeform 12"/>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 name="Freeform 13"/>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5" name="Freeform 14"/>
            <p:cNvSpPr/>
            <p:nvPr/>
          </p:nvSpPr>
          <p:spPr>
            <a:xfrm>
              <a:off x="8094165"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2">
                <a:lumMod val="75000"/>
                <a:alpha val="82000"/>
              </a:schemeClr>
            </a:solidFill>
            <a:ln>
              <a:noFill/>
            </a:ln>
            <a:effectLst/>
          </p:spPr>
          <p:style>
            <a:lnRef idx="1">
              <a:schemeClr val="accent1"/>
            </a:lnRef>
            <a:fillRef idx="3">
              <a:schemeClr val="accent1"/>
            </a:fillRef>
            <a:effectRef idx="2">
              <a:schemeClr val="accent1"/>
            </a:effectRef>
            <a:fontRef idx="minor">
              <a:schemeClr val="lt1"/>
            </a:fontRef>
          </p:style>
        </p:sp>
        <p:sp>
          <p:nvSpPr>
            <p:cNvPr id="16" name="Freeform 15"/>
            <p:cNvSpPr/>
            <p:nvPr/>
          </p:nvSpPr>
          <p:spPr>
            <a:xfrm>
              <a:off x="8068764"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09599" y="609600"/>
            <a:ext cx="6347713" cy="132080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09599" y="2160590"/>
            <a:ext cx="6347714" cy="388077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5405258" y="6041363"/>
            <a:ext cx="684132"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FAD5FA62-F959-4F57-B34D-FECD12A4B594}" type="datetime1">
              <a:rPr lang="en-US" smtClean="0"/>
              <a:pPr/>
              <a:t>7/2/2015</a:t>
            </a:fld>
            <a:endParaRPr lang="en-US" dirty="0"/>
          </a:p>
        </p:txBody>
      </p:sp>
      <p:sp>
        <p:nvSpPr>
          <p:cNvPr id="5" name="Footer Placeholder 4"/>
          <p:cNvSpPr>
            <a:spLocks noGrp="1"/>
          </p:cNvSpPr>
          <p:nvPr>
            <p:ph type="ftr" sz="quarter" idx="3"/>
          </p:nvPr>
        </p:nvSpPr>
        <p:spPr>
          <a:xfrm>
            <a:off x="609599" y="6041363"/>
            <a:ext cx="4622973"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444676" y="6041363"/>
            <a:ext cx="512638" cy="365125"/>
          </a:xfrm>
          <a:prstGeom prst="rect">
            <a:avLst/>
          </a:prstGeom>
        </p:spPr>
        <p:txBody>
          <a:bodyPr vert="horz" lIns="91440" tIns="45720" rIns="91440" bIns="45720" rtlCol="0" anchor="ctr"/>
          <a:lstStyle>
            <a:lvl1pPr algn="r">
              <a:defRPr sz="900">
                <a:solidFill>
                  <a:schemeClr val="accent1"/>
                </a:solidFill>
              </a:defRPr>
            </a:lvl1pPr>
          </a:lstStyle>
          <a:p>
            <a:fld id="{727B1937-029E-4DC9-8531-56C4D17A49F6}" type="slidenum">
              <a:rPr lang="en-US" smtClean="0"/>
              <a:pPr/>
              <a:t>‹#›</a:t>
            </a:fld>
            <a:endParaRPr lang="en-US" dirty="0"/>
          </a:p>
        </p:txBody>
      </p:sp>
    </p:spTree>
    <p:extLst>
      <p:ext uri="{BB962C8B-B14F-4D97-AF65-F5344CB8AC3E}">
        <p14:creationId xmlns:p14="http://schemas.microsoft.com/office/powerpoint/2010/main" val="2264288731"/>
      </p:ext>
    </p:extLst>
  </p:cSld>
  <p:clrMap bg1="lt1" tx1="dk1" bg2="lt2" tx2="dk2" accent1="accent1" accent2="accent2" accent3="accent3" accent4="accent4" accent5="accent5" accent6="accent6" hlink="hlink" folHlink="folHlink"/>
  <p:sldLayoutIdLst>
    <p:sldLayoutId id="2147483690" r:id="rId1"/>
    <p:sldLayoutId id="2147483691" r:id="rId2"/>
    <p:sldLayoutId id="2147483692" r:id="rId3"/>
    <p:sldLayoutId id="2147483693" r:id="rId4"/>
    <p:sldLayoutId id="2147483694" r:id="rId5"/>
    <p:sldLayoutId id="2147483695" r:id="rId6"/>
    <p:sldLayoutId id="2147483696" r:id="rId7"/>
    <p:sldLayoutId id="2147483697" r:id="rId8"/>
    <p:sldLayoutId id="2147483698" r:id="rId9"/>
    <p:sldLayoutId id="2147483699" r:id="rId10"/>
    <p:sldLayoutId id="2147483700" r:id="rId11"/>
    <p:sldLayoutId id="2147483701" r:id="rId12"/>
    <p:sldLayoutId id="2147483702" r:id="rId13"/>
    <p:sldLayoutId id="2147483703" r:id="rId14"/>
    <p:sldLayoutId id="2147483704" r:id="rId15"/>
    <p:sldLayoutId id="2147483705" r:id="rId16"/>
  </p:sldLayoutIdLst>
  <p:hf hdr="0" ftr="0" dt="0"/>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79924" y="2573547"/>
            <a:ext cx="3607066" cy="1532718"/>
          </a:xfrm>
        </p:spPr>
        <p:txBody>
          <a:bodyPr>
            <a:noAutofit/>
          </a:bodyPr>
          <a:lstStyle/>
          <a:p>
            <a:pPr algn="ctr"/>
            <a:r>
              <a:rPr lang="en-US" sz="11500" dirty="0"/>
              <a:t>6PQ</a:t>
            </a:r>
          </a:p>
        </p:txBody>
      </p:sp>
      <p:sp>
        <p:nvSpPr>
          <p:cNvPr id="3" name="Content Placeholder 2"/>
          <p:cNvSpPr>
            <a:spLocks noGrp="1"/>
          </p:cNvSpPr>
          <p:nvPr>
            <p:ph idx="1"/>
          </p:nvPr>
        </p:nvSpPr>
        <p:spPr>
          <a:xfrm>
            <a:off x="609600" y="4422869"/>
            <a:ext cx="6347714" cy="1465909"/>
          </a:xfrm>
        </p:spPr>
        <p:txBody>
          <a:bodyPr/>
          <a:lstStyle/>
          <a:p>
            <a:pPr marL="0" indent="0" algn="ctr">
              <a:buNone/>
            </a:pPr>
            <a:r>
              <a:rPr lang="en-US" sz="3200" b="1" dirty="0">
                <a:solidFill>
                  <a:schemeClr val="accent1">
                    <a:lumMod val="75000"/>
                  </a:schemeClr>
                </a:solidFill>
              </a:rPr>
              <a:t>Method for Discovery </a:t>
            </a:r>
            <a:r>
              <a:rPr lang="en-US" sz="3200" b="1" dirty="0" smtClean="0">
                <a:solidFill>
                  <a:schemeClr val="accent1">
                    <a:lumMod val="75000"/>
                  </a:schemeClr>
                </a:solidFill>
              </a:rPr>
              <a:t>Learning</a:t>
            </a:r>
          </a:p>
          <a:p>
            <a:pPr marL="0" indent="0" algn="ctr">
              <a:buNone/>
            </a:pPr>
            <a:r>
              <a:rPr lang="en-US" dirty="0" smtClean="0"/>
              <a:t>Content is taken </a:t>
            </a:r>
            <a:r>
              <a:rPr lang="en-US" dirty="0"/>
              <a:t>from Brigham Young </a:t>
            </a:r>
            <a:r>
              <a:rPr lang="en-US" dirty="0" smtClean="0"/>
              <a:t>University-Idaho</a:t>
            </a:r>
            <a:endParaRPr lang="en-US" dirty="0"/>
          </a:p>
          <a:p>
            <a:pPr marL="0" indent="0">
              <a:buNone/>
            </a:pPr>
            <a:endParaRPr lang="en-US" dirty="0"/>
          </a:p>
          <a:p>
            <a:pPr marL="0" indent="0">
              <a:buNone/>
            </a:pPr>
            <a:endParaRPr lang="en-US" dirty="0"/>
          </a:p>
        </p:txBody>
      </p:sp>
      <p:sp>
        <p:nvSpPr>
          <p:cNvPr id="4" name="Slide Number Placeholder 3"/>
          <p:cNvSpPr>
            <a:spLocks noGrp="1"/>
          </p:cNvSpPr>
          <p:nvPr>
            <p:ph type="sldNum" sz="quarter" idx="12"/>
          </p:nvPr>
        </p:nvSpPr>
        <p:spPr/>
        <p:txBody>
          <a:bodyPr/>
          <a:lstStyle/>
          <a:p>
            <a:fld id="{727B1937-029E-4DC9-8531-56C4D17A49F6}" type="slidenum">
              <a:rPr lang="en-US" smtClean="0"/>
              <a:pPr/>
              <a:t>1</a:t>
            </a:fld>
            <a:endParaRPr lang="en-US" dirty="0"/>
          </a:p>
        </p:txBody>
      </p:sp>
    </p:spTree>
    <p:extLst>
      <p:ext uri="{BB962C8B-B14F-4D97-AF65-F5344CB8AC3E}">
        <p14:creationId xmlns:p14="http://schemas.microsoft.com/office/powerpoint/2010/main" val="78587112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400" b="1" dirty="0">
                <a:solidFill>
                  <a:schemeClr val="accent1">
                    <a:lumMod val="75000"/>
                  </a:schemeClr>
                </a:solidFill>
                <a:latin typeface="+mn-lt"/>
              </a:rPr>
              <a:t>6PQ</a:t>
            </a:r>
          </a:p>
        </p:txBody>
      </p:sp>
      <p:sp>
        <p:nvSpPr>
          <p:cNvPr id="3" name="Content Placeholder 2"/>
          <p:cNvSpPr>
            <a:spLocks noGrp="1"/>
          </p:cNvSpPr>
          <p:nvPr>
            <p:ph idx="1"/>
          </p:nvPr>
        </p:nvSpPr>
        <p:spPr>
          <a:xfrm>
            <a:off x="609599" y="1790621"/>
            <a:ext cx="6931069" cy="4390522"/>
          </a:xfrm>
        </p:spPr>
        <p:txBody>
          <a:bodyPr>
            <a:normAutofit fontScale="92500" lnSpcReduction="10000"/>
          </a:bodyPr>
          <a:lstStyle/>
          <a:p>
            <a:pPr marL="914400" lvl="2" indent="0">
              <a:buNone/>
            </a:pPr>
            <a:endParaRPr lang="en-US" sz="900" dirty="0"/>
          </a:p>
          <a:p>
            <a:pPr marL="0" indent="0">
              <a:buNone/>
            </a:pPr>
            <a:r>
              <a:rPr lang="en-US" sz="3900" dirty="0" smtClean="0">
                <a:solidFill>
                  <a:schemeClr val="accent2">
                    <a:lumMod val="75000"/>
                  </a:schemeClr>
                </a:solidFill>
                <a:latin typeface="Calibri" panose="020F0502020204030204" pitchFamily="34" charset="0"/>
              </a:rPr>
              <a:t>3.Probe</a:t>
            </a:r>
          </a:p>
          <a:p>
            <a:pPr marL="0" indent="0">
              <a:buNone/>
            </a:pPr>
            <a:r>
              <a:rPr lang="en-US" sz="2800" dirty="0" smtClean="0">
                <a:latin typeface="Calibri" panose="020F0502020204030204" pitchFamily="34" charset="0"/>
              </a:rPr>
              <a:t>The </a:t>
            </a:r>
            <a:r>
              <a:rPr lang="en-US" sz="2800" dirty="0">
                <a:latin typeface="Calibri" panose="020F0502020204030204" pitchFamily="34" charset="0"/>
              </a:rPr>
              <a:t>PROBE level will consume most of the time for your tutoring session. </a:t>
            </a:r>
            <a:endParaRPr lang="en-US" sz="2800" dirty="0" smtClean="0">
              <a:latin typeface="Calibri" panose="020F0502020204030204" pitchFamily="34" charset="0"/>
            </a:endParaRPr>
          </a:p>
          <a:p>
            <a:pPr marL="457200" lvl="1" indent="0">
              <a:buNone/>
            </a:pPr>
            <a:r>
              <a:rPr lang="en-US" sz="2400" b="1" dirty="0" smtClean="0">
                <a:solidFill>
                  <a:srgbClr val="00B0F0"/>
                </a:solidFill>
                <a:latin typeface="Calibri" panose="020F0502020204030204" pitchFamily="34" charset="0"/>
              </a:rPr>
              <a:t>Example:</a:t>
            </a:r>
          </a:p>
          <a:p>
            <a:pPr lvl="2">
              <a:buFont typeface="Wingdings" panose="05000000000000000000" pitchFamily="2" charset="2"/>
              <a:buChar char="§"/>
            </a:pPr>
            <a:r>
              <a:rPr lang="en-US" sz="2400" dirty="0" smtClean="0">
                <a:solidFill>
                  <a:srgbClr val="00B0F0"/>
                </a:solidFill>
                <a:latin typeface="Calibri" panose="020F0502020204030204" pitchFamily="34" charset="0"/>
              </a:rPr>
              <a:t>Why?</a:t>
            </a:r>
          </a:p>
          <a:p>
            <a:pPr lvl="2">
              <a:buFont typeface="Wingdings" panose="05000000000000000000" pitchFamily="2" charset="2"/>
              <a:buChar char="§"/>
            </a:pPr>
            <a:r>
              <a:rPr lang="en-US" sz="2400" dirty="0" smtClean="0">
                <a:solidFill>
                  <a:srgbClr val="00B0F0"/>
                </a:solidFill>
                <a:latin typeface="Calibri" panose="020F0502020204030204" pitchFamily="34" charset="0"/>
              </a:rPr>
              <a:t>Can </a:t>
            </a:r>
            <a:r>
              <a:rPr lang="en-US" sz="2400" dirty="0">
                <a:solidFill>
                  <a:srgbClr val="00B0F0"/>
                </a:solidFill>
                <a:latin typeface="Calibri" panose="020F0502020204030204" pitchFamily="34" charset="0"/>
              </a:rPr>
              <a:t>you give me </a:t>
            </a:r>
            <a:r>
              <a:rPr lang="en-US" sz="2400" dirty="0" smtClean="0">
                <a:solidFill>
                  <a:srgbClr val="00B0F0"/>
                </a:solidFill>
                <a:latin typeface="Calibri" panose="020F0502020204030204" pitchFamily="34" charset="0"/>
              </a:rPr>
              <a:t>reasons?</a:t>
            </a:r>
          </a:p>
          <a:p>
            <a:pPr lvl="2">
              <a:buFont typeface="Wingdings" panose="05000000000000000000" pitchFamily="2" charset="2"/>
              <a:buChar char="§"/>
            </a:pPr>
            <a:r>
              <a:rPr lang="en-US" sz="2400" dirty="0" smtClean="0">
                <a:solidFill>
                  <a:srgbClr val="00B0F0"/>
                </a:solidFill>
                <a:latin typeface="Calibri" panose="020F0502020204030204" pitchFamily="34" charset="0"/>
              </a:rPr>
              <a:t>What </a:t>
            </a:r>
            <a:r>
              <a:rPr lang="en-US" sz="2400" dirty="0">
                <a:solidFill>
                  <a:srgbClr val="00B0F0"/>
                </a:solidFill>
                <a:latin typeface="Calibri" panose="020F0502020204030204" pitchFamily="34" charset="0"/>
              </a:rPr>
              <a:t>make you think </a:t>
            </a:r>
            <a:r>
              <a:rPr lang="en-US" sz="2400" dirty="0" smtClean="0">
                <a:solidFill>
                  <a:srgbClr val="00B0F0"/>
                </a:solidFill>
                <a:latin typeface="Calibri" panose="020F0502020204030204" pitchFamily="34" charset="0"/>
              </a:rPr>
              <a:t>so? </a:t>
            </a:r>
          </a:p>
          <a:p>
            <a:pPr lvl="2">
              <a:buFont typeface="Wingdings" panose="05000000000000000000" pitchFamily="2" charset="2"/>
              <a:buChar char="§"/>
            </a:pPr>
            <a:r>
              <a:rPr lang="en-US" sz="2400" dirty="0" smtClean="0">
                <a:solidFill>
                  <a:srgbClr val="00B0F0"/>
                </a:solidFill>
                <a:latin typeface="Calibri" panose="020F0502020204030204" pitchFamily="34" charset="0"/>
              </a:rPr>
              <a:t>Would </a:t>
            </a:r>
            <a:r>
              <a:rPr lang="en-US" sz="2400" dirty="0">
                <a:solidFill>
                  <a:srgbClr val="00B0F0"/>
                </a:solidFill>
                <a:latin typeface="Calibri" panose="020F0502020204030204" pitchFamily="34" charset="0"/>
              </a:rPr>
              <a:t>you tell me </a:t>
            </a:r>
            <a:r>
              <a:rPr lang="en-US" sz="2400" dirty="0" smtClean="0">
                <a:solidFill>
                  <a:srgbClr val="00B0F0"/>
                </a:solidFill>
                <a:latin typeface="Calibri" panose="020F0502020204030204" pitchFamily="34" charset="0"/>
              </a:rPr>
              <a:t>more? </a:t>
            </a:r>
          </a:p>
          <a:p>
            <a:pPr lvl="2">
              <a:buFont typeface="Wingdings" panose="05000000000000000000" pitchFamily="2" charset="2"/>
              <a:buChar char="§"/>
            </a:pPr>
            <a:r>
              <a:rPr lang="en-US" sz="2400" dirty="0" smtClean="0">
                <a:solidFill>
                  <a:srgbClr val="00B0F0"/>
                </a:solidFill>
                <a:latin typeface="Calibri" panose="020F0502020204030204" pitchFamily="34" charset="0"/>
              </a:rPr>
              <a:t>Can </a:t>
            </a:r>
            <a:r>
              <a:rPr lang="en-US" sz="2400" dirty="0">
                <a:solidFill>
                  <a:srgbClr val="00B0F0"/>
                </a:solidFill>
                <a:latin typeface="Calibri" panose="020F0502020204030204" pitchFamily="34" charset="0"/>
              </a:rPr>
              <a:t>you give me an example?</a:t>
            </a:r>
            <a:r>
              <a:rPr lang="en-US" sz="2400" dirty="0">
                <a:solidFill>
                  <a:srgbClr val="00B0F0"/>
                </a:solidFill>
                <a:latin typeface="Calibri" panose="020F0502020204030204" pitchFamily="34" charset="0"/>
                <a:ea typeface="Times New Roman" panose="02020603050405020304" pitchFamily="18" charset="0"/>
              </a:rPr>
              <a:t> </a:t>
            </a:r>
          </a:p>
          <a:p>
            <a:endParaRPr lang="en-US" dirty="0"/>
          </a:p>
        </p:txBody>
      </p:sp>
      <p:sp>
        <p:nvSpPr>
          <p:cNvPr id="4" name="Slide Number Placeholder 3"/>
          <p:cNvSpPr>
            <a:spLocks noGrp="1"/>
          </p:cNvSpPr>
          <p:nvPr>
            <p:ph type="sldNum" sz="quarter" idx="12"/>
          </p:nvPr>
        </p:nvSpPr>
        <p:spPr/>
        <p:txBody>
          <a:bodyPr/>
          <a:lstStyle/>
          <a:p>
            <a:fld id="{727B1937-029E-4DC9-8531-56C4D17A49F6}" type="slidenum">
              <a:rPr lang="en-US" smtClean="0"/>
              <a:pPr/>
              <a:t>10</a:t>
            </a:fld>
            <a:endParaRPr lang="en-US" dirty="0"/>
          </a:p>
        </p:txBody>
      </p:sp>
    </p:spTree>
    <p:extLst>
      <p:ext uri="{BB962C8B-B14F-4D97-AF65-F5344CB8AC3E}">
        <p14:creationId xmlns:p14="http://schemas.microsoft.com/office/powerpoint/2010/main" val="3736076224"/>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subTnLst>
                                    <p:animClr clrSpc="rgb" dir="cw">
                                      <p:cBhvr override="childStyle">
                                        <p:cTn dur="1" fill="hold" display="0" masterRel="nextClick" afterEffect="1"/>
                                        <p:tgtEl>
                                          <p:spTgt spid="3">
                                            <p:txEl>
                                              <p:pRg st="1" end="1"/>
                                            </p:txEl>
                                          </p:spTgt>
                                        </p:tgtEl>
                                        <p:attrNameLst>
                                          <p:attrName>ppt_c</p:attrName>
                                        </p:attrNameLst>
                                      </p:cBhvr>
                                      <p:to>
                                        <a:schemeClr val="bg2"/>
                                      </p:to>
                                    </p:animClr>
                                  </p:sub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subTnLst>
                                    <p:animClr clrSpc="rgb" dir="cw">
                                      <p:cBhvr override="childStyle">
                                        <p:cTn dur="1" fill="hold" display="0" masterRel="nextClick" afterEffect="1"/>
                                        <p:tgtEl>
                                          <p:spTgt spid="3">
                                            <p:txEl>
                                              <p:pRg st="2" end="2"/>
                                            </p:txEl>
                                          </p:spTgt>
                                        </p:tgtEl>
                                        <p:attrNameLst>
                                          <p:attrName>ppt_c</p:attrName>
                                        </p:attrNameLst>
                                      </p:cBhvr>
                                      <p:to>
                                        <a:schemeClr val="bg2"/>
                                      </p:to>
                                    </p:animClr>
                                  </p:sub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subTnLst>
                                    <p:animClr clrSpc="rgb" dir="cw">
                                      <p:cBhvr override="childStyle">
                                        <p:cTn dur="1" fill="hold" display="0" masterRel="nextClick" afterEffect="1"/>
                                        <p:tgtEl>
                                          <p:spTgt spid="3">
                                            <p:txEl>
                                              <p:pRg st="3" end="3"/>
                                            </p:txEl>
                                          </p:spTgt>
                                        </p:tgtEl>
                                        <p:attrNameLst>
                                          <p:attrName>ppt_c</p:attrName>
                                        </p:attrNameLst>
                                      </p:cBhvr>
                                      <p:to>
                                        <a:schemeClr val="bg2"/>
                                      </p:to>
                                    </p:animClr>
                                  </p:subTnLst>
                                </p:cTn>
                              </p:par>
                              <p:par>
                                <p:cTn id="15" presetID="1" presetClass="entr" presetSubtype="0" fill="hold" grpId="0" nodeType="with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subTnLst>
                                    <p:animClr clrSpc="rgb" dir="cw">
                                      <p:cBhvr override="childStyle">
                                        <p:cTn dur="1" fill="hold" display="0" masterRel="nextClick" afterEffect="1"/>
                                        <p:tgtEl>
                                          <p:spTgt spid="3">
                                            <p:txEl>
                                              <p:pRg st="4" end="4"/>
                                            </p:txEl>
                                          </p:spTgt>
                                        </p:tgtEl>
                                        <p:attrNameLst>
                                          <p:attrName>ppt_c</p:attrName>
                                        </p:attrNameLst>
                                      </p:cBhvr>
                                      <p:to>
                                        <a:schemeClr val="bg2"/>
                                      </p:to>
                                    </p:animClr>
                                  </p:subTnLst>
                                </p:cTn>
                              </p:par>
                              <p:par>
                                <p:cTn id="17" presetID="1" presetClass="entr" presetSubtype="0" fill="hold" grpId="0" nodeType="with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subTnLst>
                                    <p:animClr clrSpc="rgb" dir="cw">
                                      <p:cBhvr override="childStyle">
                                        <p:cTn dur="1" fill="hold" display="0" masterRel="nextClick" afterEffect="1"/>
                                        <p:tgtEl>
                                          <p:spTgt spid="3">
                                            <p:txEl>
                                              <p:pRg st="5" end="5"/>
                                            </p:txEl>
                                          </p:spTgt>
                                        </p:tgtEl>
                                        <p:attrNameLst>
                                          <p:attrName>ppt_c</p:attrName>
                                        </p:attrNameLst>
                                      </p:cBhvr>
                                      <p:to>
                                        <a:schemeClr val="bg2"/>
                                      </p:to>
                                    </p:animClr>
                                  </p:subTnLst>
                                </p:cTn>
                              </p:par>
                              <p:par>
                                <p:cTn id="19" presetID="1" presetClass="entr" presetSubtype="0" fill="hold" grpId="0" nodeType="withEffect">
                                  <p:stCondLst>
                                    <p:cond delay="0"/>
                                  </p:stCondLst>
                                  <p:childTnLst>
                                    <p:set>
                                      <p:cBhvr>
                                        <p:cTn id="20" dur="1" fill="hold">
                                          <p:stCondLst>
                                            <p:cond delay="0"/>
                                          </p:stCondLst>
                                        </p:cTn>
                                        <p:tgtEl>
                                          <p:spTgt spid="3">
                                            <p:txEl>
                                              <p:pRg st="6" end="6"/>
                                            </p:txEl>
                                          </p:spTgt>
                                        </p:tgtEl>
                                        <p:attrNameLst>
                                          <p:attrName>style.visibility</p:attrName>
                                        </p:attrNameLst>
                                      </p:cBhvr>
                                      <p:to>
                                        <p:strVal val="visible"/>
                                      </p:to>
                                    </p:set>
                                  </p:childTnLst>
                                  <p:subTnLst>
                                    <p:animClr clrSpc="rgb" dir="cw">
                                      <p:cBhvr override="childStyle">
                                        <p:cTn dur="1" fill="hold" display="0" masterRel="nextClick" afterEffect="1"/>
                                        <p:tgtEl>
                                          <p:spTgt spid="3">
                                            <p:txEl>
                                              <p:pRg st="6" end="6"/>
                                            </p:txEl>
                                          </p:spTgt>
                                        </p:tgtEl>
                                        <p:attrNameLst>
                                          <p:attrName>ppt_c</p:attrName>
                                        </p:attrNameLst>
                                      </p:cBhvr>
                                      <p:to>
                                        <a:schemeClr val="bg2"/>
                                      </p:to>
                                    </p:animClr>
                                  </p:subTnLst>
                                </p:cTn>
                              </p:par>
                              <p:par>
                                <p:cTn id="21" presetID="1" presetClass="entr" presetSubtype="0" fill="hold" grpId="0" nodeType="withEffect">
                                  <p:stCondLst>
                                    <p:cond delay="0"/>
                                  </p:stCondLst>
                                  <p:childTnLst>
                                    <p:set>
                                      <p:cBhvr>
                                        <p:cTn id="22" dur="1" fill="hold">
                                          <p:stCondLst>
                                            <p:cond delay="0"/>
                                          </p:stCondLst>
                                        </p:cTn>
                                        <p:tgtEl>
                                          <p:spTgt spid="3">
                                            <p:txEl>
                                              <p:pRg st="7" end="7"/>
                                            </p:txEl>
                                          </p:spTgt>
                                        </p:tgtEl>
                                        <p:attrNameLst>
                                          <p:attrName>style.visibility</p:attrName>
                                        </p:attrNameLst>
                                      </p:cBhvr>
                                      <p:to>
                                        <p:strVal val="visible"/>
                                      </p:to>
                                    </p:set>
                                  </p:childTnLst>
                                  <p:subTnLst>
                                    <p:animClr clrSpc="rgb" dir="cw">
                                      <p:cBhvr override="childStyle">
                                        <p:cTn dur="1" fill="hold" display="0" masterRel="nextClick" afterEffect="1"/>
                                        <p:tgtEl>
                                          <p:spTgt spid="3">
                                            <p:txEl>
                                              <p:pRg st="7" end="7"/>
                                            </p:txEl>
                                          </p:spTgt>
                                        </p:tgtEl>
                                        <p:attrNameLst>
                                          <p:attrName>ppt_c</p:attrName>
                                        </p:attrNameLst>
                                      </p:cBhvr>
                                      <p:to>
                                        <a:schemeClr val="bg2"/>
                                      </p:to>
                                    </p:animClr>
                                  </p:subTnLst>
                                </p:cTn>
                              </p:par>
                              <p:par>
                                <p:cTn id="23" presetID="1" presetClass="entr" presetSubtype="0" fill="hold" grpId="0" nodeType="withEffect">
                                  <p:stCondLst>
                                    <p:cond delay="0"/>
                                  </p:stCondLst>
                                  <p:childTnLst>
                                    <p:set>
                                      <p:cBhvr>
                                        <p:cTn id="24" dur="1" fill="hold">
                                          <p:stCondLst>
                                            <p:cond delay="0"/>
                                          </p:stCondLst>
                                        </p:cTn>
                                        <p:tgtEl>
                                          <p:spTgt spid="3">
                                            <p:txEl>
                                              <p:pRg st="8" end="8"/>
                                            </p:txEl>
                                          </p:spTgt>
                                        </p:tgtEl>
                                        <p:attrNameLst>
                                          <p:attrName>style.visibility</p:attrName>
                                        </p:attrNameLst>
                                      </p:cBhvr>
                                      <p:to>
                                        <p:strVal val="visible"/>
                                      </p:to>
                                    </p:set>
                                  </p:childTnLst>
                                  <p:subTnLst>
                                    <p:animClr clrSpc="rgb" dir="cw">
                                      <p:cBhvr override="childStyle">
                                        <p:cTn dur="1" fill="hold" display="0" masterRel="nextClick" afterEffect="1"/>
                                        <p:tgtEl>
                                          <p:spTgt spid="3">
                                            <p:txEl>
                                              <p:pRg st="8" end="8"/>
                                            </p:txEl>
                                          </p:spTgt>
                                        </p:tgtEl>
                                        <p:attrNameLst>
                                          <p:attrName>ppt_c</p:attrName>
                                        </p:attrNameLst>
                                      </p:cBhvr>
                                      <p:to>
                                        <a:schemeClr val="bg2"/>
                                      </p:to>
                                    </p:animClr>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400" b="1" dirty="0">
                <a:solidFill>
                  <a:schemeClr val="accent1">
                    <a:lumMod val="75000"/>
                  </a:schemeClr>
                </a:solidFill>
                <a:latin typeface="+mn-lt"/>
              </a:rPr>
              <a:t>6PQ</a:t>
            </a:r>
          </a:p>
        </p:txBody>
      </p:sp>
      <p:sp>
        <p:nvSpPr>
          <p:cNvPr id="3" name="Content Placeholder 2"/>
          <p:cNvSpPr>
            <a:spLocks noGrp="1"/>
          </p:cNvSpPr>
          <p:nvPr>
            <p:ph idx="1"/>
          </p:nvPr>
        </p:nvSpPr>
        <p:spPr>
          <a:xfrm>
            <a:off x="462013" y="1825625"/>
            <a:ext cx="8537608" cy="4351338"/>
          </a:xfrm>
        </p:spPr>
        <p:txBody>
          <a:bodyPr>
            <a:normAutofit/>
          </a:bodyPr>
          <a:lstStyle/>
          <a:p>
            <a:pPr marL="0" indent="0">
              <a:buNone/>
            </a:pPr>
            <a:r>
              <a:rPr lang="en-US" sz="3600" dirty="0" smtClean="0">
                <a:solidFill>
                  <a:schemeClr val="accent2">
                    <a:lumMod val="75000"/>
                  </a:schemeClr>
                </a:solidFill>
              </a:rPr>
              <a:t>5: Prod</a:t>
            </a:r>
            <a:endParaRPr lang="en-US" sz="3600" dirty="0" smtClean="0">
              <a:solidFill>
                <a:schemeClr val="accent2">
                  <a:lumMod val="75000"/>
                </a:schemeClr>
              </a:solidFill>
              <a:latin typeface="Times New Roman" panose="02020603050405020304" pitchFamily="18" charset="0"/>
              <a:ea typeface="Times New Roman" panose="02020603050405020304" pitchFamily="18" charset="0"/>
            </a:endParaRPr>
          </a:p>
          <a:p>
            <a:pPr marL="0" indent="0">
              <a:buNone/>
            </a:pPr>
            <a:r>
              <a:rPr lang="en-US" sz="2400" dirty="0" smtClean="0">
                <a:latin typeface="Calibri" panose="020F0502020204030204" pitchFamily="34" charset="0"/>
                <a:ea typeface="Times New Roman" panose="02020603050405020304" pitchFamily="18" charset="0"/>
              </a:rPr>
              <a:t>PRODS </a:t>
            </a:r>
            <a:r>
              <a:rPr lang="en-US" sz="2400" dirty="0">
                <a:latin typeface="Calibri" panose="020F0502020204030204" pitchFamily="34" charset="0"/>
                <a:ea typeface="Times New Roman" panose="02020603050405020304" pitchFamily="18" charset="0"/>
              </a:rPr>
              <a:t>are questions which encourage a student to speculate</a:t>
            </a:r>
            <a:r>
              <a:rPr lang="en-US" sz="2400" dirty="0" smtClean="0">
                <a:latin typeface="Calibri" panose="020F0502020204030204" pitchFamily="34" charset="0"/>
                <a:ea typeface="Times New Roman" panose="02020603050405020304" pitchFamily="18" charset="0"/>
              </a:rPr>
              <a:t>.</a:t>
            </a:r>
          </a:p>
          <a:p>
            <a:pPr marL="0" indent="0">
              <a:buNone/>
            </a:pPr>
            <a:r>
              <a:rPr lang="en-US" sz="2400" dirty="0" smtClean="0">
                <a:latin typeface="Calibri" panose="020F0502020204030204" pitchFamily="34" charset="0"/>
                <a:ea typeface="Times New Roman" panose="02020603050405020304" pitchFamily="18" charset="0"/>
              </a:rPr>
              <a:t>They </a:t>
            </a:r>
            <a:r>
              <a:rPr lang="en-US" sz="2400" dirty="0">
                <a:latin typeface="Calibri" panose="020F0502020204030204" pitchFamily="34" charset="0"/>
                <a:ea typeface="Times New Roman" panose="02020603050405020304" pitchFamily="18" charset="0"/>
              </a:rPr>
              <a:t>encourage guessing. </a:t>
            </a:r>
            <a:endParaRPr lang="en-US" sz="2400" dirty="0" smtClean="0">
              <a:latin typeface="Calibri" panose="020F0502020204030204" pitchFamily="34" charset="0"/>
              <a:ea typeface="Times New Roman" panose="02020603050405020304" pitchFamily="18" charset="0"/>
            </a:endParaRPr>
          </a:p>
          <a:p>
            <a:pPr marL="457200" lvl="1" indent="0">
              <a:buNone/>
            </a:pPr>
            <a:r>
              <a:rPr lang="en-US" sz="2400" b="1" dirty="0" smtClean="0">
                <a:solidFill>
                  <a:srgbClr val="00B0F0"/>
                </a:solidFill>
                <a:latin typeface="Calibri" panose="020F0502020204030204" pitchFamily="34" charset="0"/>
                <a:ea typeface="Times New Roman" panose="02020603050405020304" pitchFamily="18" charset="0"/>
              </a:rPr>
              <a:t>Example</a:t>
            </a:r>
            <a:r>
              <a:rPr lang="en-US" sz="2400" b="1" dirty="0">
                <a:solidFill>
                  <a:srgbClr val="00B0F0"/>
                </a:solidFill>
                <a:latin typeface="Calibri" panose="020F0502020204030204" pitchFamily="34" charset="0"/>
                <a:ea typeface="Times New Roman" panose="02020603050405020304" pitchFamily="18" charset="0"/>
              </a:rPr>
              <a:t>:</a:t>
            </a:r>
            <a:endParaRPr lang="en-US" sz="2400" b="1" dirty="0">
              <a:solidFill>
                <a:srgbClr val="00B0F0"/>
              </a:solidFill>
              <a:latin typeface="Calibri" panose="020F0502020204030204" pitchFamily="34" charset="0"/>
            </a:endParaRPr>
          </a:p>
          <a:p>
            <a:pPr lvl="2"/>
            <a:r>
              <a:rPr lang="en-US" sz="2200" dirty="0" smtClean="0">
                <a:solidFill>
                  <a:srgbClr val="00B0F0"/>
                </a:solidFill>
                <a:latin typeface="Calibri" panose="020F0502020204030204" pitchFamily="34" charset="0"/>
                <a:ea typeface="Times New Roman" panose="02020603050405020304" pitchFamily="18" charset="0"/>
              </a:rPr>
              <a:t>If </a:t>
            </a:r>
            <a:r>
              <a:rPr lang="en-US" sz="2200" dirty="0">
                <a:solidFill>
                  <a:srgbClr val="00B0F0"/>
                </a:solidFill>
                <a:latin typeface="Calibri" panose="020F0502020204030204" pitchFamily="34" charset="0"/>
                <a:ea typeface="Times New Roman" panose="02020603050405020304" pitchFamily="18" charset="0"/>
              </a:rPr>
              <a:t>you had to guess, what would you say</a:t>
            </a:r>
            <a:r>
              <a:rPr lang="en-US" sz="2200" dirty="0" smtClean="0">
                <a:solidFill>
                  <a:srgbClr val="00B0F0"/>
                </a:solidFill>
                <a:latin typeface="Calibri" panose="020F0502020204030204" pitchFamily="34" charset="0"/>
                <a:ea typeface="Times New Roman" panose="02020603050405020304" pitchFamily="18" charset="0"/>
              </a:rPr>
              <a:t>?</a:t>
            </a:r>
          </a:p>
          <a:p>
            <a:pPr lvl="2"/>
            <a:r>
              <a:rPr lang="en-US" sz="2200" dirty="0" smtClean="0">
                <a:solidFill>
                  <a:srgbClr val="00B0F0"/>
                </a:solidFill>
                <a:latin typeface="Calibri" panose="020F0502020204030204" pitchFamily="34" charset="0"/>
                <a:ea typeface="Times New Roman" panose="02020603050405020304" pitchFamily="18" charset="0"/>
              </a:rPr>
              <a:t>I </a:t>
            </a:r>
            <a:r>
              <a:rPr lang="en-US" sz="2200" dirty="0">
                <a:solidFill>
                  <a:srgbClr val="00B0F0"/>
                </a:solidFill>
                <a:latin typeface="Calibri" panose="020F0502020204030204" pitchFamily="34" charset="0"/>
                <a:ea typeface="Times New Roman" panose="02020603050405020304" pitchFamily="18" charset="0"/>
              </a:rPr>
              <a:t>understand that you don’t know, but if you did know, what might it </a:t>
            </a:r>
            <a:r>
              <a:rPr lang="en-US" sz="2200" dirty="0" smtClean="0">
                <a:solidFill>
                  <a:srgbClr val="00B0F0"/>
                </a:solidFill>
                <a:latin typeface="Calibri" panose="020F0502020204030204" pitchFamily="34" charset="0"/>
                <a:ea typeface="Times New Roman" panose="02020603050405020304" pitchFamily="18" charset="0"/>
              </a:rPr>
              <a:t>be?</a:t>
            </a:r>
          </a:p>
          <a:p>
            <a:pPr lvl="2"/>
            <a:r>
              <a:rPr lang="en-US" sz="2200" dirty="0" smtClean="0">
                <a:solidFill>
                  <a:srgbClr val="00B0F0"/>
                </a:solidFill>
                <a:latin typeface="Calibri" panose="020F0502020204030204" pitchFamily="34" charset="0"/>
                <a:ea typeface="Times New Roman" panose="02020603050405020304" pitchFamily="18" charset="0"/>
              </a:rPr>
              <a:t>What </a:t>
            </a:r>
            <a:r>
              <a:rPr lang="en-US" sz="2200" dirty="0">
                <a:solidFill>
                  <a:srgbClr val="00B0F0"/>
                </a:solidFill>
                <a:latin typeface="Calibri" panose="020F0502020204030204" pitchFamily="34" charset="0"/>
                <a:ea typeface="Times New Roman" panose="02020603050405020304" pitchFamily="18" charset="0"/>
              </a:rPr>
              <a:t>do you feel it is? Vs. What do you think it is?</a:t>
            </a:r>
            <a:endParaRPr lang="en-US" sz="2200" dirty="0">
              <a:solidFill>
                <a:srgbClr val="00B0F0"/>
              </a:solidFill>
              <a:latin typeface="Calibri" panose="020F0502020204030204" pitchFamily="34" charset="0"/>
            </a:endParaRPr>
          </a:p>
        </p:txBody>
      </p:sp>
      <p:sp>
        <p:nvSpPr>
          <p:cNvPr id="4" name="Slide Number Placeholder 3"/>
          <p:cNvSpPr>
            <a:spLocks noGrp="1"/>
          </p:cNvSpPr>
          <p:nvPr>
            <p:ph type="sldNum" sz="quarter" idx="12"/>
          </p:nvPr>
        </p:nvSpPr>
        <p:spPr/>
        <p:txBody>
          <a:bodyPr/>
          <a:lstStyle/>
          <a:p>
            <a:fld id="{727B1937-029E-4DC9-8531-56C4D17A49F6}" type="slidenum">
              <a:rPr lang="en-US" smtClean="0"/>
              <a:pPr/>
              <a:t>11</a:t>
            </a:fld>
            <a:endParaRPr lang="en-US" dirty="0"/>
          </a:p>
        </p:txBody>
      </p:sp>
    </p:spTree>
    <p:extLst>
      <p:ext uri="{BB962C8B-B14F-4D97-AF65-F5344CB8AC3E}">
        <p14:creationId xmlns:p14="http://schemas.microsoft.com/office/powerpoint/2010/main" val="3852713349"/>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400" b="1" dirty="0" smtClean="0">
                <a:solidFill>
                  <a:schemeClr val="accent1">
                    <a:lumMod val="75000"/>
                  </a:schemeClr>
                </a:solidFill>
                <a:latin typeface="+mn-lt"/>
              </a:rPr>
              <a:t>6PQ</a:t>
            </a:r>
            <a:endParaRPr lang="en-US" sz="4400" dirty="0">
              <a:solidFill>
                <a:schemeClr val="accent1">
                  <a:lumMod val="75000"/>
                </a:schemeClr>
              </a:solidFill>
              <a:latin typeface="+mn-lt"/>
            </a:endParaRPr>
          </a:p>
        </p:txBody>
      </p:sp>
      <p:sp>
        <p:nvSpPr>
          <p:cNvPr id="3" name="Content Placeholder 2"/>
          <p:cNvSpPr>
            <a:spLocks noGrp="1"/>
          </p:cNvSpPr>
          <p:nvPr>
            <p:ph idx="1"/>
          </p:nvPr>
        </p:nvSpPr>
        <p:spPr>
          <a:xfrm>
            <a:off x="609599" y="2160590"/>
            <a:ext cx="7144012" cy="3880773"/>
          </a:xfrm>
        </p:spPr>
        <p:txBody>
          <a:bodyPr/>
          <a:lstStyle/>
          <a:p>
            <a:pPr marL="0" indent="0">
              <a:buNone/>
            </a:pPr>
            <a:r>
              <a:rPr lang="en-US" sz="3600" dirty="0" smtClean="0">
                <a:solidFill>
                  <a:schemeClr val="accent2">
                    <a:lumMod val="75000"/>
                  </a:schemeClr>
                </a:solidFill>
                <a:latin typeface="Calibri" panose="020F0502020204030204" pitchFamily="34" charset="0"/>
              </a:rPr>
              <a:t>6: Prompt</a:t>
            </a:r>
          </a:p>
          <a:p>
            <a:r>
              <a:rPr lang="en-US" sz="2400" dirty="0" smtClean="0">
                <a:latin typeface="Calibri" panose="020F0502020204030204" pitchFamily="34" charset="0"/>
                <a:ea typeface="Times New Roman" panose="02020603050405020304" pitchFamily="18" charset="0"/>
              </a:rPr>
              <a:t>A </a:t>
            </a:r>
            <a:r>
              <a:rPr lang="en-US" sz="2400" dirty="0">
                <a:latin typeface="Calibri" panose="020F0502020204030204" pitchFamily="34" charset="0"/>
                <a:ea typeface="Times New Roman" panose="02020603050405020304" pitchFamily="18" charset="0"/>
              </a:rPr>
              <a:t>Prompt is a hint in question form</a:t>
            </a:r>
            <a:r>
              <a:rPr lang="en-US" sz="2400" dirty="0" smtClean="0">
                <a:latin typeface="Calibri" panose="020F0502020204030204" pitchFamily="34" charset="0"/>
                <a:ea typeface="Times New Roman" panose="02020603050405020304" pitchFamily="18" charset="0"/>
              </a:rPr>
              <a:t>.</a:t>
            </a:r>
          </a:p>
          <a:p>
            <a:r>
              <a:rPr lang="en-US" sz="2400" dirty="0" smtClean="0">
                <a:latin typeface="Calibri" panose="020F0502020204030204" pitchFamily="34" charset="0"/>
                <a:ea typeface="Times New Roman" panose="02020603050405020304" pitchFamily="18" charset="0"/>
              </a:rPr>
              <a:t>Use </a:t>
            </a:r>
            <a:r>
              <a:rPr lang="en-US" sz="2400" dirty="0">
                <a:latin typeface="Calibri" panose="020F0502020204030204" pitchFamily="34" charset="0"/>
                <a:ea typeface="Times New Roman" panose="02020603050405020304" pitchFamily="18" charset="0"/>
              </a:rPr>
              <a:t>prompts when you have helped the student discover the true uncertainty. </a:t>
            </a:r>
            <a:endParaRPr lang="en-US" sz="2400" dirty="0" smtClean="0">
              <a:latin typeface="Calibri" panose="020F0502020204030204" pitchFamily="34" charset="0"/>
              <a:ea typeface="Times New Roman" panose="02020603050405020304" pitchFamily="18" charset="0"/>
            </a:endParaRPr>
          </a:p>
          <a:p>
            <a:r>
              <a:rPr lang="en-US" sz="2400" dirty="0" smtClean="0">
                <a:latin typeface="Calibri" panose="020F0502020204030204" pitchFamily="34" charset="0"/>
                <a:ea typeface="Times New Roman" panose="02020603050405020304" pitchFamily="18" charset="0"/>
              </a:rPr>
              <a:t>Prompts </a:t>
            </a:r>
            <a:r>
              <a:rPr lang="en-US" sz="2400" dirty="0">
                <a:latin typeface="Calibri" panose="020F0502020204030204" pitchFamily="34" charset="0"/>
                <a:ea typeface="Times New Roman" panose="02020603050405020304" pitchFamily="18" charset="0"/>
              </a:rPr>
              <a:t>explain in question form. </a:t>
            </a:r>
            <a:endParaRPr lang="en-US" sz="2400" dirty="0" smtClean="0">
              <a:latin typeface="Calibri" panose="020F0502020204030204" pitchFamily="34" charset="0"/>
              <a:ea typeface="Times New Roman" panose="02020603050405020304" pitchFamily="18" charset="0"/>
            </a:endParaRPr>
          </a:p>
          <a:p>
            <a:r>
              <a:rPr lang="en-US" sz="2400" dirty="0" smtClean="0">
                <a:latin typeface="Calibri" panose="020F0502020204030204" pitchFamily="34" charset="0"/>
              </a:rPr>
              <a:t>In </a:t>
            </a:r>
            <a:r>
              <a:rPr lang="en-US" sz="2400" dirty="0">
                <a:latin typeface="Calibri" panose="020F0502020204030204" pitchFamily="34" charset="0"/>
              </a:rPr>
              <a:t>this level, the student will discover the answer!</a:t>
            </a:r>
          </a:p>
          <a:p>
            <a:endParaRPr lang="en-US" dirty="0"/>
          </a:p>
        </p:txBody>
      </p:sp>
      <p:sp>
        <p:nvSpPr>
          <p:cNvPr id="4" name="Slide Number Placeholder 3"/>
          <p:cNvSpPr>
            <a:spLocks noGrp="1"/>
          </p:cNvSpPr>
          <p:nvPr>
            <p:ph type="sldNum" sz="quarter" idx="12"/>
          </p:nvPr>
        </p:nvSpPr>
        <p:spPr/>
        <p:txBody>
          <a:bodyPr/>
          <a:lstStyle/>
          <a:p>
            <a:fld id="{727B1937-029E-4DC9-8531-56C4D17A49F6}" type="slidenum">
              <a:rPr lang="en-US" smtClean="0"/>
              <a:pPr/>
              <a:t>12</a:t>
            </a:fld>
            <a:endParaRPr lang="en-US" dirty="0"/>
          </a:p>
        </p:txBody>
      </p:sp>
    </p:spTree>
    <p:extLst>
      <p:ext uri="{BB962C8B-B14F-4D97-AF65-F5344CB8AC3E}">
        <p14:creationId xmlns:p14="http://schemas.microsoft.com/office/powerpoint/2010/main" val="2079428946"/>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subTnLst>
                                    <p:animClr clrSpc="rgb" dir="cw">
                                      <p:cBhvr override="childStyle">
                                        <p:cTn dur="1" fill="hold" display="0" masterRel="nextClick" afterEffect="1"/>
                                        <p:tgtEl>
                                          <p:spTgt spid="3">
                                            <p:txEl>
                                              <p:pRg st="1" end="1"/>
                                            </p:txEl>
                                          </p:spTgt>
                                        </p:tgtEl>
                                        <p:attrNameLst>
                                          <p:attrName>ppt_c</p:attrName>
                                        </p:attrNameLst>
                                      </p:cBhvr>
                                      <p:to>
                                        <a:schemeClr val="bg2"/>
                                      </p:to>
                                    </p:animClr>
                                  </p:sub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subTnLst>
                                    <p:animClr clrSpc="rgb" dir="cw">
                                      <p:cBhvr override="childStyle">
                                        <p:cTn dur="1" fill="hold" display="0" masterRel="nextClick" afterEffect="1"/>
                                        <p:tgtEl>
                                          <p:spTgt spid="3">
                                            <p:txEl>
                                              <p:pRg st="2" end="2"/>
                                            </p:txEl>
                                          </p:spTgt>
                                        </p:tgtEl>
                                        <p:attrNameLst>
                                          <p:attrName>ppt_c</p:attrName>
                                        </p:attrNameLst>
                                      </p:cBhvr>
                                      <p:to>
                                        <a:schemeClr val="bg2"/>
                                      </p:to>
                                    </p:animClr>
                                  </p:sub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subTnLst>
                                    <p:animClr clrSpc="rgb" dir="cw">
                                      <p:cBhvr override="childStyle">
                                        <p:cTn dur="1" fill="hold" display="0" masterRel="nextClick" afterEffect="1"/>
                                        <p:tgtEl>
                                          <p:spTgt spid="3">
                                            <p:txEl>
                                              <p:pRg st="3" end="3"/>
                                            </p:txEl>
                                          </p:spTgt>
                                        </p:tgtEl>
                                        <p:attrNameLst>
                                          <p:attrName>ppt_c</p:attrName>
                                        </p:attrNameLst>
                                      </p:cBhvr>
                                      <p:to>
                                        <a:schemeClr val="bg2"/>
                                      </p:to>
                                    </p:animClr>
                                  </p:sub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subTnLst>
                                    <p:animClr clrSpc="rgb" dir="cw">
                                      <p:cBhvr override="childStyle">
                                        <p:cTn dur="1" fill="hold" display="0" masterRel="nextClick" afterEffect="1"/>
                                        <p:tgtEl>
                                          <p:spTgt spid="3">
                                            <p:txEl>
                                              <p:pRg st="4" end="4"/>
                                            </p:txEl>
                                          </p:spTgt>
                                        </p:tgtEl>
                                        <p:attrNameLst>
                                          <p:attrName>ppt_c</p:attrName>
                                        </p:attrNameLst>
                                      </p:cBhvr>
                                      <p:to>
                                        <a:schemeClr val="bg2"/>
                                      </p:to>
                                    </p:animClr>
                                  </p:sub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400" b="1" dirty="0" smtClean="0">
                <a:solidFill>
                  <a:schemeClr val="accent1">
                    <a:lumMod val="75000"/>
                  </a:schemeClr>
                </a:solidFill>
                <a:latin typeface="+mn-lt"/>
              </a:rPr>
              <a:t>6PQ </a:t>
            </a:r>
            <a:endParaRPr lang="en-US" sz="4400" dirty="0">
              <a:solidFill>
                <a:schemeClr val="accent1">
                  <a:lumMod val="75000"/>
                </a:schemeClr>
              </a:solidFill>
              <a:latin typeface="+mn-lt"/>
            </a:endParaRPr>
          </a:p>
        </p:txBody>
      </p:sp>
      <p:sp>
        <p:nvSpPr>
          <p:cNvPr id="6" name="Content Placeholder 5"/>
          <p:cNvSpPr>
            <a:spLocks noGrp="1"/>
          </p:cNvSpPr>
          <p:nvPr>
            <p:ph idx="1"/>
          </p:nvPr>
        </p:nvSpPr>
        <p:spPr>
          <a:xfrm>
            <a:off x="202131" y="1771048"/>
            <a:ext cx="7451271" cy="4955429"/>
          </a:xfrm>
        </p:spPr>
        <p:txBody>
          <a:bodyPr>
            <a:noAutofit/>
          </a:bodyPr>
          <a:lstStyle/>
          <a:p>
            <a:pPr marL="0" indent="0">
              <a:buNone/>
            </a:pPr>
            <a:r>
              <a:rPr lang="en-US" sz="3600" dirty="0" smtClean="0">
                <a:solidFill>
                  <a:schemeClr val="accent2">
                    <a:lumMod val="75000"/>
                  </a:schemeClr>
                </a:solidFill>
                <a:latin typeface="Calibri" panose="020F0502020204030204" pitchFamily="34" charset="0"/>
              </a:rPr>
              <a:t>6:Process</a:t>
            </a:r>
          </a:p>
          <a:p>
            <a:pPr marL="57150" indent="0">
              <a:buNone/>
            </a:pPr>
            <a:r>
              <a:rPr lang="en-US" sz="2400" dirty="0" smtClean="0">
                <a:latin typeface="Calibri" panose="020F0502020204030204" pitchFamily="34" charset="0"/>
                <a:ea typeface="Times New Roman" panose="02020603050405020304" pitchFamily="18" charset="0"/>
              </a:rPr>
              <a:t>PROCESSING allows the student to think about the new information more fully. </a:t>
            </a:r>
          </a:p>
          <a:p>
            <a:pPr marL="57150" indent="0">
              <a:buNone/>
            </a:pPr>
            <a:r>
              <a:rPr lang="en-US" sz="2000" b="1" dirty="0" smtClean="0">
                <a:solidFill>
                  <a:schemeClr val="accent1">
                    <a:lumMod val="75000"/>
                  </a:schemeClr>
                </a:solidFill>
                <a:latin typeface="Calibri" panose="020F0502020204030204" pitchFamily="34" charset="0"/>
                <a:ea typeface="Times New Roman" panose="02020603050405020304" pitchFamily="18" charset="0"/>
              </a:rPr>
              <a:t>Example: </a:t>
            </a:r>
          </a:p>
          <a:p>
            <a:pPr>
              <a:buFont typeface="Wingdings" panose="05000000000000000000" pitchFamily="2" charset="2"/>
              <a:buChar char="§"/>
            </a:pPr>
            <a:r>
              <a:rPr lang="en-US" dirty="0" smtClean="0">
                <a:solidFill>
                  <a:schemeClr val="accent1">
                    <a:lumMod val="75000"/>
                  </a:schemeClr>
                </a:solidFill>
                <a:latin typeface="Calibri" panose="020F0502020204030204" pitchFamily="34" charset="0"/>
              </a:rPr>
              <a:t>Now </a:t>
            </a:r>
            <a:r>
              <a:rPr lang="en-US" dirty="0">
                <a:solidFill>
                  <a:schemeClr val="accent1">
                    <a:lumMod val="75000"/>
                  </a:schemeClr>
                </a:solidFill>
                <a:latin typeface="Calibri" panose="020F0502020204030204" pitchFamily="34" charset="0"/>
              </a:rPr>
              <a:t>that you understand this concept, how would compare it with </a:t>
            </a:r>
            <a:r>
              <a:rPr lang="en-US" dirty="0" smtClean="0">
                <a:solidFill>
                  <a:schemeClr val="accent1">
                    <a:lumMod val="75000"/>
                  </a:schemeClr>
                </a:solidFill>
                <a:latin typeface="Calibri" panose="020F0502020204030204" pitchFamily="34" charset="0"/>
              </a:rPr>
              <a:t>another concept?</a:t>
            </a:r>
          </a:p>
          <a:p>
            <a:pPr>
              <a:buFont typeface="Wingdings" panose="05000000000000000000" pitchFamily="2" charset="2"/>
              <a:buChar char="§"/>
            </a:pPr>
            <a:r>
              <a:rPr lang="en-US" dirty="0" smtClean="0">
                <a:solidFill>
                  <a:schemeClr val="accent1">
                    <a:lumMod val="75000"/>
                  </a:schemeClr>
                </a:solidFill>
                <a:latin typeface="Calibri" panose="020F0502020204030204" pitchFamily="34" charset="0"/>
              </a:rPr>
              <a:t>How </a:t>
            </a:r>
            <a:r>
              <a:rPr lang="en-US" dirty="0">
                <a:solidFill>
                  <a:schemeClr val="accent1">
                    <a:lumMod val="75000"/>
                  </a:schemeClr>
                </a:solidFill>
                <a:latin typeface="Calibri" panose="020F0502020204030204" pitchFamily="34" charset="0"/>
              </a:rPr>
              <a:t>would you contrast it</a:t>
            </a:r>
            <a:r>
              <a:rPr lang="en-US" dirty="0" smtClean="0">
                <a:solidFill>
                  <a:schemeClr val="accent1">
                    <a:lumMod val="75000"/>
                  </a:schemeClr>
                </a:solidFill>
                <a:latin typeface="Calibri" panose="020F0502020204030204" pitchFamily="34" charset="0"/>
              </a:rPr>
              <a:t>?</a:t>
            </a:r>
          </a:p>
          <a:p>
            <a:pPr>
              <a:buFont typeface="Wingdings" panose="05000000000000000000" pitchFamily="2" charset="2"/>
              <a:buChar char="§"/>
            </a:pPr>
            <a:r>
              <a:rPr lang="en-US" dirty="0" smtClean="0">
                <a:solidFill>
                  <a:schemeClr val="accent1">
                    <a:lumMod val="75000"/>
                  </a:schemeClr>
                </a:solidFill>
                <a:latin typeface="Calibri" panose="020F0502020204030204" pitchFamily="34" charset="0"/>
              </a:rPr>
              <a:t>How </a:t>
            </a:r>
            <a:r>
              <a:rPr lang="en-US" dirty="0">
                <a:solidFill>
                  <a:schemeClr val="accent1">
                    <a:lumMod val="75000"/>
                  </a:schemeClr>
                </a:solidFill>
                <a:latin typeface="Calibri" panose="020F0502020204030204" pitchFamily="34" charset="0"/>
              </a:rPr>
              <a:t>do you see this concept fitting into the entire course</a:t>
            </a:r>
            <a:r>
              <a:rPr lang="en-US" dirty="0" smtClean="0">
                <a:solidFill>
                  <a:schemeClr val="accent1">
                    <a:lumMod val="75000"/>
                  </a:schemeClr>
                </a:solidFill>
                <a:latin typeface="Calibri" panose="020F0502020204030204" pitchFamily="34" charset="0"/>
              </a:rPr>
              <a:t>?</a:t>
            </a:r>
          </a:p>
          <a:p>
            <a:pPr>
              <a:buFont typeface="Wingdings" panose="05000000000000000000" pitchFamily="2" charset="2"/>
              <a:buChar char="§"/>
            </a:pPr>
            <a:r>
              <a:rPr lang="en-US" dirty="0" smtClean="0">
                <a:solidFill>
                  <a:schemeClr val="accent1">
                    <a:lumMod val="75000"/>
                  </a:schemeClr>
                </a:solidFill>
                <a:latin typeface="Calibri" panose="020F0502020204030204" pitchFamily="34" charset="0"/>
              </a:rPr>
              <a:t>Ask </a:t>
            </a:r>
            <a:r>
              <a:rPr lang="en-US" dirty="0">
                <a:solidFill>
                  <a:schemeClr val="accent1">
                    <a:lumMod val="75000"/>
                  </a:schemeClr>
                </a:solidFill>
                <a:latin typeface="Calibri" panose="020F0502020204030204" pitchFamily="34" charset="0"/>
              </a:rPr>
              <a:t>the student if he or she would like to work through some examples</a:t>
            </a:r>
            <a:r>
              <a:rPr lang="en-US" dirty="0" smtClean="0">
                <a:solidFill>
                  <a:schemeClr val="accent1">
                    <a:lumMod val="75000"/>
                  </a:schemeClr>
                </a:solidFill>
                <a:latin typeface="Calibri" panose="020F0502020204030204" pitchFamily="34" charset="0"/>
              </a:rPr>
              <a:t>.</a:t>
            </a:r>
          </a:p>
          <a:p>
            <a:pPr>
              <a:buFont typeface="Wingdings" panose="05000000000000000000" pitchFamily="2" charset="2"/>
              <a:buChar char="§"/>
            </a:pPr>
            <a:r>
              <a:rPr lang="en-US" dirty="0" smtClean="0">
                <a:solidFill>
                  <a:schemeClr val="accent1">
                    <a:lumMod val="75000"/>
                  </a:schemeClr>
                </a:solidFill>
                <a:latin typeface="Calibri" panose="020F0502020204030204" pitchFamily="34" charset="0"/>
              </a:rPr>
              <a:t>Ask </a:t>
            </a:r>
            <a:r>
              <a:rPr lang="en-US" dirty="0">
                <a:solidFill>
                  <a:schemeClr val="accent1">
                    <a:lumMod val="75000"/>
                  </a:schemeClr>
                </a:solidFill>
                <a:latin typeface="Calibri" panose="020F0502020204030204" pitchFamily="34" charset="0"/>
              </a:rPr>
              <a:t>the student if he or she would like to work on some assignments. </a:t>
            </a:r>
            <a:endParaRPr lang="en-US" dirty="0" smtClean="0">
              <a:solidFill>
                <a:schemeClr val="accent1">
                  <a:lumMod val="75000"/>
                </a:schemeClr>
              </a:solidFill>
              <a:latin typeface="Calibri" panose="020F0502020204030204" pitchFamily="34" charset="0"/>
            </a:endParaRPr>
          </a:p>
          <a:p>
            <a:pPr marL="457200" lvl="1" indent="0">
              <a:buNone/>
            </a:pPr>
            <a:r>
              <a:rPr lang="en-US" sz="1600" dirty="0">
                <a:latin typeface="Calibri" panose="020F0502020204030204" pitchFamily="34" charset="0"/>
              </a:rPr>
              <a:t/>
            </a:r>
            <a:br>
              <a:rPr lang="en-US" sz="1600" dirty="0">
                <a:latin typeface="Calibri" panose="020F0502020204030204" pitchFamily="34" charset="0"/>
              </a:rPr>
            </a:br>
            <a:endParaRPr lang="en-US" sz="1600" dirty="0" smtClean="0">
              <a:latin typeface="Calibri" panose="020F0502020204030204" pitchFamily="34" charset="0"/>
            </a:endParaRPr>
          </a:p>
          <a:p>
            <a:pPr marL="914400" lvl="2" indent="0">
              <a:buNone/>
            </a:pPr>
            <a:endParaRPr lang="en-US" sz="900" dirty="0" smtClean="0">
              <a:latin typeface="Calibri" panose="020F0502020204030204" pitchFamily="34" charset="0"/>
            </a:endParaRPr>
          </a:p>
        </p:txBody>
      </p:sp>
      <p:sp>
        <p:nvSpPr>
          <p:cNvPr id="4" name="Slide Number Placeholder 3"/>
          <p:cNvSpPr>
            <a:spLocks noGrp="1"/>
          </p:cNvSpPr>
          <p:nvPr>
            <p:ph type="sldNum" sz="quarter" idx="12"/>
          </p:nvPr>
        </p:nvSpPr>
        <p:spPr/>
        <p:txBody>
          <a:bodyPr/>
          <a:lstStyle/>
          <a:p>
            <a:fld id="{727B1937-029E-4DC9-8531-56C4D17A49F6}" type="slidenum">
              <a:rPr lang="en-US" smtClean="0"/>
              <a:pPr/>
              <a:t>13</a:t>
            </a:fld>
            <a:endParaRPr lang="en-US" dirty="0"/>
          </a:p>
        </p:txBody>
      </p:sp>
    </p:spTree>
    <p:extLst>
      <p:ext uri="{BB962C8B-B14F-4D97-AF65-F5344CB8AC3E}">
        <p14:creationId xmlns:p14="http://schemas.microsoft.com/office/powerpoint/2010/main" val="845462775"/>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childTnLst>
                                  <p:subTnLst>
                                    <p:animClr clrSpc="rgb" dir="cw">
                                      <p:cBhvr override="childStyle">
                                        <p:cTn dur="1" fill="hold" display="0" masterRel="nextClick" afterEffect="1"/>
                                        <p:tgtEl>
                                          <p:spTgt spid="6">
                                            <p:txEl>
                                              <p:pRg st="0" end="0"/>
                                            </p:txEl>
                                          </p:spTgt>
                                        </p:tgtEl>
                                        <p:attrNameLst>
                                          <p:attrName>ppt_c</p:attrName>
                                        </p:attrNameLst>
                                      </p:cBhvr>
                                      <p:to>
                                        <a:schemeClr val="bg2"/>
                                      </p:to>
                                    </p:animClr>
                                  </p:sub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
                                            <p:txEl>
                                              <p:pRg st="1" end="1"/>
                                            </p:txEl>
                                          </p:spTgt>
                                        </p:tgtEl>
                                        <p:attrNameLst>
                                          <p:attrName>style.visibility</p:attrName>
                                        </p:attrNameLst>
                                      </p:cBhvr>
                                      <p:to>
                                        <p:strVal val="visible"/>
                                      </p:to>
                                    </p:set>
                                  </p:childTnLst>
                                  <p:subTnLst>
                                    <p:animClr clrSpc="rgb" dir="cw">
                                      <p:cBhvr override="childStyle">
                                        <p:cTn dur="1" fill="hold" display="0" masterRel="nextClick" afterEffect="1"/>
                                        <p:tgtEl>
                                          <p:spTgt spid="6">
                                            <p:txEl>
                                              <p:pRg st="1" end="1"/>
                                            </p:txEl>
                                          </p:spTgt>
                                        </p:tgtEl>
                                        <p:attrNameLst>
                                          <p:attrName>ppt_c</p:attrName>
                                        </p:attrNameLst>
                                      </p:cBhvr>
                                      <p:to>
                                        <a:schemeClr val="bg2"/>
                                      </p:to>
                                    </p:animClr>
                                  </p:sub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
                                            <p:txEl>
                                              <p:pRg st="2" end="2"/>
                                            </p:txEl>
                                          </p:spTgt>
                                        </p:tgtEl>
                                        <p:attrNameLst>
                                          <p:attrName>style.visibility</p:attrName>
                                        </p:attrNameLst>
                                      </p:cBhvr>
                                      <p:to>
                                        <p:strVal val="visible"/>
                                      </p:to>
                                    </p:set>
                                  </p:childTnLst>
                                  <p:subTnLst>
                                    <p:animClr clrSpc="rgb" dir="cw">
                                      <p:cBhvr override="childStyle">
                                        <p:cTn dur="1" fill="hold" display="0" masterRel="nextClick" afterEffect="1"/>
                                        <p:tgtEl>
                                          <p:spTgt spid="6">
                                            <p:txEl>
                                              <p:pRg st="2" end="2"/>
                                            </p:txEl>
                                          </p:spTgt>
                                        </p:tgtEl>
                                        <p:attrNameLst>
                                          <p:attrName>ppt_c</p:attrName>
                                        </p:attrNameLst>
                                      </p:cBhvr>
                                      <p:to>
                                        <a:schemeClr val="bg2"/>
                                      </p:to>
                                    </p:animClr>
                                  </p:sub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6">
                                            <p:txEl>
                                              <p:pRg st="3" end="3"/>
                                            </p:txEl>
                                          </p:spTgt>
                                        </p:tgtEl>
                                        <p:attrNameLst>
                                          <p:attrName>style.visibility</p:attrName>
                                        </p:attrNameLst>
                                      </p:cBhvr>
                                      <p:to>
                                        <p:strVal val="visible"/>
                                      </p:to>
                                    </p:set>
                                  </p:childTnLst>
                                  <p:subTnLst>
                                    <p:animClr clrSpc="rgb" dir="cw">
                                      <p:cBhvr override="childStyle">
                                        <p:cTn dur="1" fill="hold" display="0" masterRel="nextClick" afterEffect="1"/>
                                        <p:tgtEl>
                                          <p:spTgt spid="6">
                                            <p:txEl>
                                              <p:pRg st="3" end="3"/>
                                            </p:txEl>
                                          </p:spTgt>
                                        </p:tgtEl>
                                        <p:attrNameLst>
                                          <p:attrName>ppt_c</p:attrName>
                                        </p:attrNameLst>
                                      </p:cBhvr>
                                      <p:to>
                                        <a:schemeClr val="bg2"/>
                                      </p:to>
                                    </p:animClr>
                                  </p:sub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6">
                                            <p:txEl>
                                              <p:pRg st="4" end="4"/>
                                            </p:txEl>
                                          </p:spTgt>
                                        </p:tgtEl>
                                        <p:attrNameLst>
                                          <p:attrName>style.visibility</p:attrName>
                                        </p:attrNameLst>
                                      </p:cBhvr>
                                      <p:to>
                                        <p:strVal val="visible"/>
                                      </p:to>
                                    </p:set>
                                  </p:childTnLst>
                                  <p:subTnLst>
                                    <p:animClr clrSpc="rgb" dir="cw">
                                      <p:cBhvr override="childStyle">
                                        <p:cTn dur="1" fill="hold" display="0" masterRel="nextClick" afterEffect="1"/>
                                        <p:tgtEl>
                                          <p:spTgt spid="6">
                                            <p:txEl>
                                              <p:pRg st="4" end="4"/>
                                            </p:txEl>
                                          </p:spTgt>
                                        </p:tgtEl>
                                        <p:attrNameLst>
                                          <p:attrName>ppt_c</p:attrName>
                                        </p:attrNameLst>
                                      </p:cBhvr>
                                      <p:to>
                                        <a:schemeClr val="bg2"/>
                                      </p:to>
                                    </p:animClr>
                                  </p:sub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6">
                                            <p:txEl>
                                              <p:pRg st="5" end="5"/>
                                            </p:txEl>
                                          </p:spTgt>
                                        </p:tgtEl>
                                        <p:attrNameLst>
                                          <p:attrName>style.visibility</p:attrName>
                                        </p:attrNameLst>
                                      </p:cBhvr>
                                      <p:to>
                                        <p:strVal val="visible"/>
                                      </p:to>
                                    </p:set>
                                  </p:childTnLst>
                                  <p:subTnLst>
                                    <p:animClr clrSpc="rgb" dir="cw">
                                      <p:cBhvr override="childStyle">
                                        <p:cTn dur="1" fill="hold" display="0" masterRel="nextClick" afterEffect="1"/>
                                        <p:tgtEl>
                                          <p:spTgt spid="6">
                                            <p:txEl>
                                              <p:pRg st="5" end="5"/>
                                            </p:txEl>
                                          </p:spTgt>
                                        </p:tgtEl>
                                        <p:attrNameLst>
                                          <p:attrName>ppt_c</p:attrName>
                                        </p:attrNameLst>
                                      </p:cBhvr>
                                      <p:to>
                                        <a:schemeClr val="bg2"/>
                                      </p:to>
                                    </p:animClr>
                                  </p:sub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6">
                                            <p:txEl>
                                              <p:pRg st="6" end="6"/>
                                            </p:txEl>
                                          </p:spTgt>
                                        </p:tgtEl>
                                        <p:attrNameLst>
                                          <p:attrName>style.visibility</p:attrName>
                                        </p:attrNameLst>
                                      </p:cBhvr>
                                      <p:to>
                                        <p:strVal val="visible"/>
                                      </p:to>
                                    </p:set>
                                  </p:childTnLst>
                                  <p:subTnLst>
                                    <p:animClr clrSpc="rgb" dir="cw">
                                      <p:cBhvr override="childStyle">
                                        <p:cTn dur="1" fill="hold" display="0" masterRel="nextClick" afterEffect="1"/>
                                        <p:tgtEl>
                                          <p:spTgt spid="6">
                                            <p:txEl>
                                              <p:pRg st="6" end="6"/>
                                            </p:txEl>
                                          </p:spTgt>
                                        </p:tgtEl>
                                        <p:attrNameLst>
                                          <p:attrName>ppt_c</p:attrName>
                                        </p:attrNameLst>
                                      </p:cBhvr>
                                      <p:to>
                                        <a:schemeClr val="bg2"/>
                                      </p:to>
                                    </p:animClr>
                                  </p:sub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6">
                                            <p:txEl>
                                              <p:pRg st="7" end="7"/>
                                            </p:txEl>
                                          </p:spTgt>
                                        </p:tgtEl>
                                        <p:attrNameLst>
                                          <p:attrName>style.visibility</p:attrName>
                                        </p:attrNameLst>
                                      </p:cBhvr>
                                      <p:to>
                                        <p:strVal val="visible"/>
                                      </p:to>
                                    </p:set>
                                  </p:childTnLst>
                                  <p:subTnLst>
                                    <p:animClr clrSpc="rgb" dir="cw">
                                      <p:cBhvr override="childStyle">
                                        <p:cTn dur="1" fill="hold" display="0" masterRel="nextClick" afterEffect="1"/>
                                        <p:tgtEl>
                                          <p:spTgt spid="6">
                                            <p:txEl>
                                              <p:pRg st="7" end="7"/>
                                            </p:txEl>
                                          </p:spTgt>
                                        </p:tgtEl>
                                        <p:attrNameLst>
                                          <p:attrName>ppt_c</p:attrName>
                                        </p:attrNameLst>
                                      </p:cBhvr>
                                      <p:to>
                                        <a:schemeClr val="bg2"/>
                                      </p:to>
                                    </p:animClr>
                                  </p:sub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4000" b="1" dirty="0">
                <a:solidFill>
                  <a:schemeClr val="accent1">
                    <a:lumMod val="75000"/>
                  </a:schemeClr>
                </a:solidFill>
              </a:rPr>
              <a:t>Before ending the </a:t>
            </a:r>
            <a:r>
              <a:rPr lang="en-US" sz="4000" b="1" dirty="0" smtClean="0">
                <a:solidFill>
                  <a:schemeClr val="accent1">
                    <a:lumMod val="75000"/>
                  </a:schemeClr>
                </a:solidFill>
              </a:rPr>
              <a:t>session </a:t>
            </a:r>
            <a:endParaRPr lang="en-US" sz="4000" b="1" dirty="0">
              <a:solidFill>
                <a:schemeClr val="accent1">
                  <a:lumMod val="75000"/>
                </a:schemeClr>
              </a:solidFill>
            </a:endParaRPr>
          </a:p>
        </p:txBody>
      </p:sp>
      <p:sp>
        <p:nvSpPr>
          <p:cNvPr id="3" name="Content Placeholder 2"/>
          <p:cNvSpPr>
            <a:spLocks noGrp="1"/>
          </p:cNvSpPr>
          <p:nvPr>
            <p:ph idx="1"/>
          </p:nvPr>
        </p:nvSpPr>
        <p:spPr>
          <a:xfrm>
            <a:off x="300623" y="2254685"/>
            <a:ext cx="7603299" cy="4275193"/>
          </a:xfrm>
        </p:spPr>
        <p:txBody>
          <a:bodyPr>
            <a:noAutofit/>
          </a:bodyPr>
          <a:lstStyle/>
          <a:p>
            <a:r>
              <a:rPr lang="en-US" sz="2400" dirty="0" smtClean="0">
                <a:latin typeface="Calibri" panose="020F0502020204030204" pitchFamily="34" charset="0"/>
              </a:rPr>
              <a:t>Before ending the session, have </a:t>
            </a:r>
            <a:r>
              <a:rPr lang="en-US" sz="2400" dirty="0">
                <a:latin typeface="Calibri" panose="020F0502020204030204" pitchFamily="34" charset="0"/>
              </a:rPr>
              <a:t>the student paraphrase the highlights of the session. </a:t>
            </a:r>
            <a:endParaRPr lang="en-US" sz="2400" dirty="0" smtClean="0">
              <a:latin typeface="Calibri" panose="020F0502020204030204" pitchFamily="34" charset="0"/>
            </a:endParaRPr>
          </a:p>
          <a:p>
            <a:r>
              <a:rPr lang="en-US" sz="2400" dirty="0" smtClean="0">
                <a:latin typeface="Calibri" panose="020F0502020204030204" pitchFamily="34" charset="0"/>
              </a:rPr>
              <a:t>The </a:t>
            </a:r>
            <a:r>
              <a:rPr lang="en-US" sz="2400" dirty="0">
                <a:latin typeface="Calibri" panose="020F0502020204030204" pitchFamily="34" charset="0"/>
              </a:rPr>
              <a:t>best way to present this is to go back to the Level Two Pace Question: </a:t>
            </a:r>
          </a:p>
          <a:p>
            <a:pPr marL="914400" lvl="2" indent="0">
              <a:buNone/>
            </a:pPr>
            <a:r>
              <a:rPr lang="en-US" sz="2000" dirty="0">
                <a:solidFill>
                  <a:schemeClr val="accent1">
                    <a:lumMod val="75000"/>
                  </a:schemeClr>
                </a:solidFill>
                <a:latin typeface="Calibri" panose="020F0502020204030204" pitchFamily="34" charset="0"/>
              </a:rPr>
              <a:t>1. What can you tell me about_________ now?</a:t>
            </a:r>
            <a:br>
              <a:rPr lang="en-US" sz="2000" dirty="0">
                <a:solidFill>
                  <a:schemeClr val="accent1">
                    <a:lumMod val="75000"/>
                  </a:schemeClr>
                </a:solidFill>
                <a:latin typeface="Calibri" panose="020F0502020204030204" pitchFamily="34" charset="0"/>
              </a:rPr>
            </a:br>
            <a:r>
              <a:rPr lang="en-US" sz="2000" dirty="0">
                <a:solidFill>
                  <a:schemeClr val="accent1">
                    <a:lumMod val="75000"/>
                  </a:schemeClr>
                </a:solidFill>
                <a:latin typeface="Calibri" panose="020F0502020204030204" pitchFamily="34" charset="0"/>
              </a:rPr>
              <a:t>2. Now tell me everything you know about </a:t>
            </a:r>
            <a:r>
              <a:rPr lang="en-US" sz="2000" dirty="0" smtClean="0">
                <a:solidFill>
                  <a:schemeClr val="accent1">
                    <a:lumMod val="75000"/>
                  </a:schemeClr>
                </a:solidFill>
                <a:latin typeface="Calibri" panose="020F0502020204030204" pitchFamily="34" charset="0"/>
              </a:rPr>
              <a:t>____.</a:t>
            </a:r>
            <a:endParaRPr lang="en-US" sz="2000" dirty="0">
              <a:latin typeface="Calibri" panose="020F0502020204030204" pitchFamily="34" charset="0"/>
            </a:endParaRPr>
          </a:p>
        </p:txBody>
      </p:sp>
      <p:sp>
        <p:nvSpPr>
          <p:cNvPr id="4" name="Slide Number Placeholder 3"/>
          <p:cNvSpPr>
            <a:spLocks noGrp="1"/>
          </p:cNvSpPr>
          <p:nvPr>
            <p:ph type="sldNum" sz="quarter" idx="12"/>
          </p:nvPr>
        </p:nvSpPr>
        <p:spPr/>
        <p:txBody>
          <a:bodyPr/>
          <a:lstStyle/>
          <a:p>
            <a:fld id="{727B1937-029E-4DC9-8531-56C4D17A49F6}" type="slidenum">
              <a:rPr lang="en-US" smtClean="0"/>
              <a:pPr/>
              <a:t>14</a:t>
            </a:fld>
            <a:endParaRPr lang="en-US" dirty="0"/>
          </a:p>
        </p:txBody>
      </p:sp>
    </p:spTree>
    <p:extLst>
      <p:ext uri="{BB962C8B-B14F-4D97-AF65-F5344CB8AC3E}">
        <p14:creationId xmlns:p14="http://schemas.microsoft.com/office/powerpoint/2010/main" val="2169407699"/>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subTnLst>
                                    <p:animClr clrSpc="rgb" dir="cw">
                                      <p:cBhvr override="childStyle">
                                        <p:cTn dur="1" fill="hold" display="0" masterRel="nextClick" afterEffect="1"/>
                                        <p:tgtEl>
                                          <p:spTgt spid="3">
                                            <p:txEl>
                                              <p:pRg st="0" end="0"/>
                                            </p:txEl>
                                          </p:spTgt>
                                        </p:tgtEl>
                                        <p:attrNameLst>
                                          <p:attrName>ppt_c</p:attrName>
                                        </p:attrNameLst>
                                      </p:cBhvr>
                                      <p:to>
                                        <a:schemeClr val="bg2"/>
                                      </p:to>
                                    </p:animClr>
                                  </p:sub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subTnLst>
                                    <p:animClr clrSpc="rgb" dir="cw">
                                      <p:cBhvr override="childStyle">
                                        <p:cTn dur="1" fill="hold" display="0" masterRel="nextClick" afterEffect="1"/>
                                        <p:tgtEl>
                                          <p:spTgt spid="3">
                                            <p:txEl>
                                              <p:pRg st="1" end="1"/>
                                            </p:txEl>
                                          </p:spTgt>
                                        </p:tgtEl>
                                        <p:attrNameLst>
                                          <p:attrName>ppt_c</p:attrName>
                                        </p:attrNameLst>
                                      </p:cBhvr>
                                      <p:to>
                                        <a:schemeClr val="bg2"/>
                                      </p:to>
                                    </p:animClr>
                                  </p:sub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subTnLst>
                                    <p:animClr clrSpc="rgb" dir="cw">
                                      <p:cBhvr override="childStyle">
                                        <p:cTn dur="1" fill="hold" display="0" masterRel="nextClick" afterEffect="1"/>
                                        <p:tgtEl>
                                          <p:spTgt spid="3">
                                            <p:txEl>
                                              <p:pRg st="2" end="2"/>
                                            </p:txEl>
                                          </p:spTgt>
                                        </p:tgtEl>
                                        <p:attrNameLst>
                                          <p:attrName>ppt_c</p:attrName>
                                        </p:attrNameLst>
                                      </p:cBhvr>
                                      <p:to>
                                        <a:schemeClr val="bg2"/>
                                      </p:to>
                                    </p:animClr>
                                  </p:sub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400" b="1" dirty="0" smtClean="0">
                <a:solidFill>
                  <a:schemeClr val="accent1">
                    <a:lumMod val="75000"/>
                  </a:schemeClr>
                </a:solidFill>
              </a:rPr>
              <a:t>Exceptions</a:t>
            </a:r>
            <a:endParaRPr lang="en-US" sz="4400" b="1" dirty="0">
              <a:solidFill>
                <a:schemeClr val="accent1">
                  <a:lumMod val="75000"/>
                </a:schemeClr>
              </a:solidFill>
            </a:endParaRPr>
          </a:p>
        </p:txBody>
      </p:sp>
      <p:sp>
        <p:nvSpPr>
          <p:cNvPr id="3" name="Content Placeholder 2"/>
          <p:cNvSpPr>
            <a:spLocks noGrp="1"/>
          </p:cNvSpPr>
          <p:nvPr>
            <p:ph idx="1"/>
          </p:nvPr>
        </p:nvSpPr>
        <p:spPr/>
        <p:txBody>
          <a:bodyPr>
            <a:normAutofit/>
          </a:bodyPr>
          <a:lstStyle/>
          <a:p>
            <a:r>
              <a:rPr lang="en-US" sz="2000" dirty="0">
                <a:latin typeface="Calibri" panose="020F0502020204030204" pitchFamily="34" charset="0"/>
                <a:ea typeface="Times New Roman" panose="02020603050405020304" pitchFamily="18" charset="0"/>
              </a:rPr>
              <a:t>There are times when you don’t have to go through all the levels. The student may discover the answer on any level. If discovered before Level Five, be sure you skip to Level Six to process the information</a:t>
            </a:r>
            <a:r>
              <a:rPr lang="en-US" sz="2000" dirty="0" smtClean="0">
                <a:latin typeface="Calibri" panose="020F0502020204030204" pitchFamily="34" charset="0"/>
                <a:ea typeface="Times New Roman" panose="02020603050405020304" pitchFamily="18" charset="0"/>
              </a:rPr>
              <a:t>.</a:t>
            </a:r>
          </a:p>
          <a:p>
            <a:r>
              <a:rPr lang="en-US" sz="2000" dirty="0" smtClean="0">
                <a:latin typeface="Calibri" panose="020F0502020204030204" pitchFamily="34" charset="0"/>
                <a:ea typeface="Times New Roman" panose="02020603050405020304" pitchFamily="18" charset="0"/>
              </a:rPr>
              <a:t>Sometimes </a:t>
            </a:r>
            <a:r>
              <a:rPr lang="en-US" sz="2000" dirty="0">
                <a:latin typeface="Calibri" panose="020F0502020204030204" pitchFamily="34" charset="0"/>
                <a:ea typeface="Times New Roman" panose="02020603050405020304" pitchFamily="18" charset="0"/>
              </a:rPr>
              <a:t>you need to skip back and forth between levels. Just be sure you know where you are, why you’re skipping, and don’t forget to paraphrase. </a:t>
            </a:r>
            <a:endParaRPr lang="en-US" sz="2000" dirty="0" smtClean="0">
              <a:latin typeface="Calibri" panose="020F0502020204030204" pitchFamily="34" charset="0"/>
              <a:ea typeface="Times New Roman" panose="02020603050405020304" pitchFamily="18" charset="0"/>
            </a:endParaRPr>
          </a:p>
          <a:p>
            <a:r>
              <a:rPr lang="en-US" sz="2000" dirty="0">
                <a:latin typeface="Calibri" panose="020F0502020204030204" pitchFamily="34" charset="0"/>
              </a:rPr>
              <a:t>There are times when Questioning won’t work, and you’ll have to explain. Attempt to put explanations in question form</a:t>
            </a:r>
            <a:endParaRPr lang="en-US" sz="2000" dirty="0">
              <a:latin typeface="Calibri" panose="020F0502020204030204" pitchFamily="34" charset="0"/>
            </a:endParaRPr>
          </a:p>
        </p:txBody>
      </p:sp>
      <p:sp>
        <p:nvSpPr>
          <p:cNvPr id="4" name="Slide Number Placeholder 3"/>
          <p:cNvSpPr>
            <a:spLocks noGrp="1"/>
          </p:cNvSpPr>
          <p:nvPr>
            <p:ph type="sldNum" sz="quarter" idx="12"/>
          </p:nvPr>
        </p:nvSpPr>
        <p:spPr/>
        <p:txBody>
          <a:bodyPr/>
          <a:lstStyle/>
          <a:p>
            <a:fld id="{727B1937-029E-4DC9-8531-56C4D17A49F6}" type="slidenum">
              <a:rPr lang="en-US" smtClean="0"/>
              <a:pPr/>
              <a:t>15</a:t>
            </a:fld>
            <a:endParaRPr lang="en-US" dirty="0"/>
          </a:p>
        </p:txBody>
      </p:sp>
    </p:spTree>
    <p:extLst>
      <p:ext uri="{BB962C8B-B14F-4D97-AF65-F5344CB8AC3E}">
        <p14:creationId xmlns:p14="http://schemas.microsoft.com/office/powerpoint/2010/main" val="2302510818"/>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subTnLst>
                                    <p:animClr clrSpc="rgb" dir="cw">
                                      <p:cBhvr override="childStyle">
                                        <p:cTn dur="1" fill="hold" display="0" masterRel="nextClick" afterEffect="1"/>
                                        <p:tgtEl>
                                          <p:spTgt spid="3">
                                            <p:txEl>
                                              <p:pRg st="0" end="0"/>
                                            </p:txEl>
                                          </p:spTgt>
                                        </p:tgtEl>
                                        <p:attrNameLst>
                                          <p:attrName>ppt_c</p:attrName>
                                        </p:attrNameLst>
                                      </p:cBhvr>
                                      <p:to>
                                        <a:schemeClr val="bg2"/>
                                      </p:to>
                                    </p:animClr>
                                  </p:sub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subTnLst>
                                    <p:animClr clrSpc="rgb" dir="cw">
                                      <p:cBhvr override="childStyle">
                                        <p:cTn dur="1" fill="hold" display="0" masterRel="nextClick" afterEffect="1"/>
                                        <p:tgtEl>
                                          <p:spTgt spid="3">
                                            <p:txEl>
                                              <p:pRg st="1" end="1"/>
                                            </p:txEl>
                                          </p:spTgt>
                                        </p:tgtEl>
                                        <p:attrNameLst>
                                          <p:attrName>ppt_c</p:attrName>
                                        </p:attrNameLst>
                                      </p:cBhvr>
                                      <p:to>
                                        <a:schemeClr val="bg2"/>
                                      </p:to>
                                    </p:animClr>
                                  </p:sub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subTnLst>
                                    <p:animClr clrSpc="rgb" dir="cw">
                                      <p:cBhvr override="childStyle">
                                        <p:cTn dur="1" fill="hold" display="0" masterRel="nextClick" afterEffect="1"/>
                                        <p:tgtEl>
                                          <p:spTgt spid="3">
                                            <p:txEl>
                                              <p:pRg st="2" end="2"/>
                                            </p:txEl>
                                          </p:spTgt>
                                        </p:tgtEl>
                                        <p:attrNameLst>
                                          <p:attrName>ppt_c</p:attrName>
                                        </p:attrNameLst>
                                      </p:cBhvr>
                                      <p:to>
                                        <a:schemeClr val="bg2"/>
                                      </p:to>
                                    </p:animClr>
                                  </p:sub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62619" y="2025041"/>
            <a:ext cx="6347713" cy="1320800"/>
          </a:xfrm>
        </p:spPr>
        <p:txBody>
          <a:bodyPr>
            <a:normAutofit/>
          </a:bodyPr>
          <a:lstStyle/>
          <a:p>
            <a:r>
              <a:rPr lang="en-US" sz="4400" b="1" dirty="0" smtClean="0">
                <a:solidFill>
                  <a:schemeClr val="accent1">
                    <a:lumMod val="75000"/>
                  </a:schemeClr>
                </a:solidFill>
              </a:rPr>
              <a:t>Conclusion</a:t>
            </a:r>
            <a:endParaRPr lang="en-US" sz="4400" dirty="0">
              <a:solidFill>
                <a:schemeClr val="accent1">
                  <a:lumMod val="75000"/>
                </a:schemeClr>
              </a:solidFill>
            </a:endParaRPr>
          </a:p>
        </p:txBody>
      </p:sp>
      <p:sp>
        <p:nvSpPr>
          <p:cNvPr id="3" name="Content Placeholder 2"/>
          <p:cNvSpPr>
            <a:spLocks noGrp="1"/>
          </p:cNvSpPr>
          <p:nvPr>
            <p:ph idx="1"/>
          </p:nvPr>
        </p:nvSpPr>
        <p:spPr>
          <a:xfrm>
            <a:off x="388307" y="2862047"/>
            <a:ext cx="7189940" cy="1872791"/>
          </a:xfrm>
        </p:spPr>
        <p:txBody>
          <a:bodyPr/>
          <a:lstStyle/>
          <a:p>
            <a:pPr marL="0" indent="0">
              <a:buNone/>
            </a:pPr>
            <a:r>
              <a:rPr lang="en-US" sz="2400" dirty="0">
                <a:latin typeface="Calibri" panose="020F0502020204030204" pitchFamily="34" charset="0"/>
              </a:rPr>
              <a:t>The 6PQ Discovery Learning Session may take anywhere from five minutes to an hour to conduct depending on the student, the subject, and your specific time limitations.</a:t>
            </a:r>
          </a:p>
          <a:p>
            <a:endParaRPr lang="en-US" dirty="0"/>
          </a:p>
        </p:txBody>
      </p:sp>
      <p:sp>
        <p:nvSpPr>
          <p:cNvPr id="4" name="Slide Number Placeholder 3"/>
          <p:cNvSpPr>
            <a:spLocks noGrp="1"/>
          </p:cNvSpPr>
          <p:nvPr>
            <p:ph type="sldNum" sz="quarter" idx="12"/>
          </p:nvPr>
        </p:nvSpPr>
        <p:spPr/>
        <p:txBody>
          <a:bodyPr/>
          <a:lstStyle/>
          <a:p>
            <a:fld id="{727B1937-029E-4DC9-8531-56C4D17A49F6}" type="slidenum">
              <a:rPr lang="en-US" smtClean="0"/>
              <a:pPr/>
              <a:t>16</a:t>
            </a:fld>
            <a:endParaRPr lang="en-US" dirty="0"/>
          </a:p>
        </p:txBody>
      </p:sp>
    </p:spTree>
    <p:extLst>
      <p:ext uri="{BB962C8B-B14F-4D97-AF65-F5344CB8AC3E}">
        <p14:creationId xmlns:p14="http://schemas.microsoft.com/office/powerpoint/2010/main" val="202300509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chemeClr val="accent1">
                    <a:lumMod val="75000"/>
                  </a:schemeClr>
                </a:solidFill>
              </a:rPr>
              <a:t>Problem </a:t>
            </a:r>
            <a:endParaRPr lang="en-US" b="1" dirty="0">
              <a:solidFill>
                <a:schemeClr val="accent1">
                  <a:lumMod val="75000"/>
                </a:schemeClr>
              </a:solidFill>
            </a:endParaRPr>
          </a:p>
        </p:txBody>
      </p:sp>
      <p:sp>
        <p:nvSpPr>
          <p:cNvPr id="3" name="Content Placeholder 2"/>
          <p:cNvSpPr>
            <a:spLocks noGrp="1"/>
          </p:cNvSpPr>
          <p:nvPr>
            <p:ph idx="1"/>
          </p:nvPr>
        </p:nvSpPr>
        <p:spPr>
          <a:xfrm>
            <a:off x="609599" y="2160590"/>
            <a:ext cx="7106434" cy="3880773"/>
          </a:xfrm>
        </p:spPr>
        <p:txBody>
          <a:bodyPr>
            <a:normAutofit/>
          </a:bodyPr>
          <a:lstStyle/>
          <a:p>
            <a:r>
              <a:rPr lang="en-US" sz="2400" dirty="0" smtClean="0">
                <a:latin typeface="Calibri" panose="020F0502020204030204" pitchFamily="34" charset="0"/>
              </a:rPr>
              <a:t>Jared</a:t>
            </a:r>
            <a:r>
              <a:rPr lang="en-US" sz="2400" dirty="0">
                <a:latin typeface="Calibri" panose="020F0502020204030204" pitchFamily="34" charset="0"/>
              </a:rPr>
              <a:t>, an Economics tutor, is frustrated because he knows that students need to be actively involved in the learning process yet Jared repeatedly falls into the trap of doing all the talking and explaining in his tutoring sessions. </a:t>
            </a:r>
            <a:endParaRPr lang="en-US" sz="2400" dirty="0" smtClean="0">
              <a:latin typeface="Calibri" panose="020F0502020204030204" pitchFamily="34" charset="0"/>
            </a:endParaRPr>
          </a:p>
          <a:p>
            <a:r>
              <a:rPr lang="en-US" sz="2400" dirty="0">
                <a:latin typeface="Calibri" panose="020F0502020204030204" pitchFamily="34" charset="0"/>
                <a:ea typeface="Times New Roman" panose="02020603050405020304" pitchFamily="18" charset="0"/>
              </a:rPr>
              <a:t>Based on what you already know about effective tutoring, what might Jared do to get students more actively involved? </a:t>
            </a:r>
            <a:endParaRPr lang="en-US" sz="2400" b="1" dirty="0" smtClean="0">
              <a:latin typeface="Calibri" panose="020F0502020204030204" pitchFamily="34" charset="0"/>
            </a:endParaRPr>
          </a:p>
        </p:txBody>
      </p:sp>
      <p:sp>
        <p:nvSpPr>
          <p:cNvPr id="5" name="Slide Number Placeholder 4"/>
          <p:cNvSpPr>
            <a:spLocks noGrp="1"/>
          </p:cNvSpPr>
          <p:nvPr>
            <p:ph type="sldNum" sz="quarter" idx="12"/>
          </p:nvPr>
        </p:nvSpPr>
        <p:spPr/>
        <p:txBody>
          <a:bodyPr/>
          <a:lstStyle/>
          <a:p>
            <a:fld id="{727B1937-029E-4DC9-8531-56C4D17A49F6}" type="slidenum">
              <a:rPr lang="en-US" smtClean="0"/>
              <a:pPr/>
              <a:t>2</a:t>
            </a:fld>
            <a:endParaRPr lang="en-US" dirty="0"/>
          </a:p>
        </p:txBody>
      </p:sp>
    </p:spTree>
    <p:extLst>
      <p:ext uri="{BB962C8B-B14F-4D97-AF65-F5344CB8AC3E}">
        <p14:creationId xmlns:p14="http://schemas.microsoft.com/office/powerpoint/2010/main" val="3808742516"/>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subTnLst>
                                    <p:animClr clrSpc="rgb" dir="cw">
                                      <p:cBhvr override="childStyle">
                                        <p:cTn dur="1" fill="hold" display="0" masterRel="nextClick" afterEffect="1"/>
                                        <p:tgtEl>
                                          <p:spTgt spid="3">
                                            <p:txEl>
                                              <p:pRg st="0" end="0"/>
                                            </p:txEl>
                                          </p:spTgt>
                                        </p:tgtEl>
                                        <p:attrNameLst>
                                          <p:attrName>ppt_c</p:attrName>
                                        </p:attrNameLst>
                                      </p:cBhvr>
                                      <p:to>
                                        <a:schemeClr val="bg2"/>
                                      </p:to>
                                    </p:animClr>
                                  </p:sub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subTnLst>
                                    <p:animClr clrSpc="rgb" dir="cw">
                                      <p:cBhvr override="childStyle">
                                        <p:cTn dur="1" fill="hold" display="0" masterRel="nextClick" afterEffect="1"/>
                                        <p:tgtEl>
                                          <p:spTgt spid="3">
                                            <p:txEl>
                                              <p:pRg st="1" end="1"/>
                                            </p:txEl>
                                          </p:spTgt>
                                        </p:tgtEl>
                                        <p:attrNameLst>
                                          <p:attrName>ppt_c</p:attrName>
                                        </p:attrNameLst>
                                      </p:cBhvr>
                                      <p:to>
                                        <a:schemeClr val="bg2"/>
                                      </p:to>
                                    </p:animClr>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solidFill>
                  <a:schemeClr val="accent1">
                    <a:lumMod val="75000"/>
                  </a:schemeClr>
                </a:solidFill>
              </a:rPr>
              <a:t>Problem </a:t>
            </a:r>
            <a:endParaRPr lang="en-US" dirty="0">
              <a:solidFill>
                <a:schemeClr val="accent1">
                  <a:lumMod val="75000"/>
                </a:schemeClr>
              </a:solidFill>
            </a:endParaRPr>
          </a:p>
        </p:txBody>
      </p:sp>
      <p:sp>
        <p:nvSpPr>
          <p:cNvPr id="4" name="Slide Number Placeholder 3"/>
          <p:cNvSpPr>
            <a:spLocks noGrp="1"/>
          </p:cNvSpPr>
          <p:nvPr>
            <p:ph type="sldNum" sz="quarter" idx="12"/>
          </p:nvPr>
        </p:nvSpPr>
        <p:spPr/>
        <p:txBody>
          <a:bodyPr/>
          <a:lstStyle/>
          <a:p>
            <a:fld id="{727B1937-029E-4DC9-8531-56C4D17A49F6}" type="slidenum">
              <a:rPr lang="en-US" smtClean="0"/>
              <a:pPr/>
              <a:t>3</a:t>
            </a:fld>
            <a:endParaRPr lang="en-US" dirty="0"/>
          </a:p>
        </p:txBody>
      </p:sp>
      <p:sp>
        <p:nvSpPr>
          <p:cNvPr id="8" name="Cloud Callout 7"/>
          <p:cNvSpPr/>
          <p:nvPr/>
        </p:nvSpPr>
        <p:spPr>
          <a:xfrm>
            <a:off x="4109987" y="1771048"/>
            <a:ext cx="4167739" cy="2175310"/>
          </a:xfrm>
          <a:prstGeom prst="cloudCallout">
            <a:avLst>
              <a:gd name="adj1" fmla="val -61207"/>
              <a:gd name="adj2" fmla="val 40929"/>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t>Do students want to be actively involved? </a:t>
            </a:r>
          </a:p>
        </p:txBody>
      </p:sp>
      <p:pic>
        <p:nvPicPr>
          <p:cNvPr id="9" name="Picture 2" descr="http://www.psdgraphics.com/file/male-silhouette.jpg"/>
          <p:cNvPicPr>
            <a:picLocks noChangeAspect="1" noChangeArrowheads="1"/>
          </p:cNvPicPr>
          <p:nvPr/>
        </p:nvPicPr>
        <p:blipFill rotWithShape="1">
          <a:blip r:embed="rId2" cstate="print">
            <a:clrChange>
              <a:clrFrom>
                <a:srgbClr val="FFFFFF"/>
              </a:clrFrom>
              <a:clrTo>
                <a:srgbClr val="FFFFFF">
                  <a:alpha val="0"/>
                </a:srgbClr>
              </a:clrTo>
            </a:clrChange>
            <a:extLst>
              <a:ext uri="{28A0092B-C50C-407E-A947-70E740481C1C}">
                <a14:useLocalDpi xmlns:a14="http://schemas.microsoft.com/office/drawing/2010/main" val="0"/>
              </a:ext>
            </a:extLst>
          </a:blip>
          <a:srcRect l="15533" t="5082" r="15313" b="9111"/>
          <a:stretch/>
        </p:blipFill>
        <p:spPr bwMode="auto">
          <a:xfrm>
            <a:off x="1424540" y="3208391"/>
            <a:ext cx="2925154" cy="290365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29699910"/>
      </p:ext>
    </p:extLst>
  </p:cSld>
  <p:clrMapOvr>
    <a:masterClrMapping/>
  </p:clrMapOvr>
  <p:transition spd="slow">
    <p:push dir="u"/>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solidFill>
                  <a:schemeClr val="accent1">
                    <a:lumMod val="75000"/>
                  </a:schemeClr>
                </a:solidFill>
              </a:rPr>
              <a:t>Problem </a:t>
            </a:r>
            <a:endParaRPr lang="en-US" dirty="0">
              <a:solidFill>
                <a:schemeClr val="accent1">
                  <a:lumMod val="75000"/>
                </a:schemeClr>
              </a:solidFill>
            </a:endParaRPr>
          </a:p>
        </p:txBody>
      </p:sp>
      <p:sp>
        <p:nvSpPr>
          <p:cNvPr id="7" name="Content Placeholder 6"/>
          <p:cNvSpPr>
            <a:spLocks noGrp="1"/>
          </p:cNvSpPr>
          <p:nvPr>
            <p:ph idx="1"/>
          </p:nvPr>
        </p:nvSpPr>
        <p:spPr>
          <a:xfrm>
            <a:off x="190239" y="1810213"/>
            <a:ext cx="7563372" cy="4351338"/>
          </a:xfrm>
        </p:spPr>
        <p:txBody>
          <a:bodyPr>
            <a:normAutofit/>
          </a:bodyPr>
          <a:lstStyle/>
          <a:p>
            <a:pPr marL="0" indent="0">
              <a:buNone/>
            </a:pPr>
            <a:r>
              <a:rPr lang="en-US" sz="2400" dirty="0" smtClean="0">
                <a:latin typeface="Calibri" panose="020F0502020204030204" pitchFamily="34" charset="0"/>
              </a:rPr>
              <a:t>Students’ Comments Taken from Tutor Evaluation Forms Winter 2002</a:t>
            </a:r>
          </a:p>
          <a:p>
            <a:pPr lvl="1">
              <a:buSzPct val="66000"/>
              <a:buFont typeface="Wingdings" panose="05000000000000000000" pitchFamily="2" charset="2"/>
              <a:buChar char="§"/>
            </a:pPr>
            <a:r>
              <a:rPr lang="en-US" sz="2000" i="1" dirty="0">
                <a:latin typeface="Calibri" panose="020F0502020204030204" pitchFamily="34" charset="0"/>
              </a:rPr>
              <a:t>“If he asked more to know exactly what I was having trouble with that would not only help him understand my needs better but also help me understand them better.” </a:t>
            </a:r>
            <a:endParaRPr lang="en-US" sz="2000" i="1" dirty="0" smtClean="0">
              <a:latin typeface="Calibri" panose="020F0502020204030204" pitchFamily="34" charset="0"/>
            </a:endParaRPr>
          </a:p>
          <a:p>
            <a:pPr lvl="1">
              <a:buSzPct val="66000"/>
              <a:buFont typeface="Wingdings" panose="05000000000000000000" pitchFamily="2" charset="2"/>
              <a:buChar char="§"/>
            </a:pPr>
            <a:r>
              <a:rPr lang="en-US" sz="2000" i="1" dirty="0">
                <a:latin typeface="Calibri" panose="020F0502020204030204" pitchFamily="34" charset="0"/>
              </a:rPr>
              <a:t>“Let us explain the material in our own words so we will be able to know if we understand the </a:t>
            </a:r>
            <a:r>
              <a:rPr lang="en-US" sz="2000" i="1" dirty="0" smtClean="0">
                <a:latin typeface="Calibri" panose="020F0502020204030204" pitchFamily="34" charset="0"/>
              </a:rPr>
              <a:t>material</a:t>
            </a:r>
            <a:r>
              <a:rPr lang="en-US" sz="2000" i="1" dirty="0">
                <a:latin typeface="Calibri" panose="020F0502020204030204" pitchFamily="34" charset="0"/>
              </a:rPr>
              <a:t>.” </a:t>
            </a:r>
            <a:endParaRPr lang="en-US" sz="2000" i="1" dirty="0" smtClean="0">
              <a:latin typeface="Calibri" panose="020F0502020204030204" pitchFamily="34" charset="0"/>
            </a:endParaRPr>
          </a:p>
          <a:p>
            <a:pPr lvl="1">
              <a:buSzPct val="66000"/>
              <a:buFont typeface="Wingdings" panose="05000000000000000000" pitchFamily="2" charset="2"/>
              <a:buChar char="§"/>
            </a:pPr>
            <a:r>
              <a:rPr lang="en-US" sz="2000" i="1" dirty="0">
                <a:latin typeface="Calibri" panose="020F0502020204030204" pitchFamily="34" charset="0"/>
              </a:rPr>
              <a:t>“She could make sure we understand by having us explain it to her." </a:t>
            </a:r>
            <a:endParaRPr lang="en-US" sz="2000" i="1" dirty="0">
              <a:latin typeface="Calibri" panose="020F0502020204030204" pitchFamily="34" charset="0"/>
            </a:endParaRPr>
          </a:p>
        </p:txBody>
      </p:sp>
      <p:sp>
        <p:nvSpPr>
          <p:cNvPr id="4" name="Slide Number Placeholder 3"/>
          <p:cNvSpPr>
            <a:spLocks noGrp="1"/>
          </p:cNvSpPr>
          <p:nvPr>
            <p:ph type="sldNum" sz="quarter" idx="12"/>
          </p:nvPr>
        </p:nvSpPr>
        <p:spPr/>
        <p:txBody>
          <a:bodyPr/>
          <a:lstStyle/>
          <a:p>
            <a:fld id="{727B1937-029E-4DC9-8531-56C4D17A49F6}" type="slidenum">
              <a:rPr lang="en-US" smtClean="0"/>
              <a:pPr/>
              <a:t>4</a:t>
            </a:fld>
            <a:endParaRPr lang="en-US" dirty="0"/>
          </a:p>
        </p:txBody>
      </p:sp>
    </p:spTree>
    <p:extLst>
      <p:ext uri="{BB962C8B-B14F-4D97-AF65-F5344CB8AC3E}">
        <p14:creationId xmlns:p14="http://schemas.microsoft.com/office/powerpoint/2010/main" val="2741818690"/>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childTnLst>
                                  <p:subTnLst>
                                    <p:animClr clrSpc="rgb" dir="cw">
                                      <p:cBhvr override="childStyle">
                                        <p:cTn dur="1" fill="hold" display="0" masterRel="nextClick" afterEffect="1"/>
                                        <p:tgtEl>
                                          <p:spTgt spid="7">
                                            <p:txEl>
                                              <p:pRg st="0" end="0"/>
                                            </p:txEl>
                                          </p:spTgt>
                                        </p:tgtEl>
                                        <p:attrNameLst>
                                          <p:attrName>ppt_c</p:attrName>
                                        </p:attrNameLst>
                                      </p:cBhvr>
                                      <p:to>
                                        <a:schemeClr val="bg2"/>
                                      </p:to>
                                    </p:animClr>
                                  </p:sub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xEl>
                                              <p:pRg st="1" end="1"/>
                                            </p:txEl>
                                          </p:spTgt>
                                        </p:tgtEl>
                                        <p:attrNameLst>
                                          <p:attrName>style.visibility</p:attrName>
                                        </p:attrNameLst>
                                      </p:cBhvr>
                                      <p:to>
                                        <p:strVal val="visible"/>
                                      </p:to>
                                    </p:set>
                                  </p:childTnLst>
                                  <p:subTnLst>
                                    <p:animClr clrSpc="rgb" dir="cw">
                                      <p:cBhvr override="childStyle">
                                        <p:cTn dur="1" fill="hold" display="0" masterRel="nextClick" afterEffect="1"/>
                                        <p:tgtEl>
                                          <p:spTgt spid="7">
                                            <p:txEl>
                                              <p:pRg st="1" end="1"/>
                                            </p:txEl>
                                          </p:spTgt>
                                        </p:tgtEl>
                                        <p:attrNameLst>
                                          <p:attrName>ppt_c</p:attrName>
                                        </p:attrNameLst>
                                      </p:cBhvr>
                                      <p:to>
                                        <a:schemeClr val="bg2"/>
                                      </p:to>
                                    </p:animClr>
                                  </p:sub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7">
                                            <p:txEl>
                                              <p:pRg st="2" end="2"/>
                                            </p:txEl>
                                          </p:spTgt>
                                        </p:tgtEl>
                                        <p:attrNameLst>
                                          <p:attrName>style.visibility</p:attrName>
                                        </p:attrNameLst>
                                      </p:cBhvr>
                                      <p:to>
                                        <p:strVal val="visible"/>
                                      </p:to>
                                    </p:set>
                                  </p:childTnLst>
                                  <p:subTnLst>
                                    <p:animClr clrSpc="rgb" dir="cw">
                                      <p:cBhvr override="childStyle">
                                        <p:cTn dur="1" fill="hold" display="0" masterRel="nextClick" afterEffect="1"/>
                                        <p:tgtEl>
                                          <p:spTgt spid="7">
                                            <p:txEl>
                                              <p:pRg st="2" end="2"/>
                                            </p:txEl>
                                          </p:spTgt>
                                        </p:tgtEl>
                                        <p:attrNameLst>
                                          <p:attrName>ppt_c</p:attrName>
                                        </p:attrNameLst>
                                      </p:cBhvr>
                                      <p:to>
                                        <a:schemeClr val="bg2"/>
                                      </p:to>
                                    </p:animClr>
                                  </p:sub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7">
                                            <p:txEl>
                                              <p:pRg st="3" end="3"/>
                                            </p:txEl>
                                          </p:spTgt>
                                        </p:tgtEl>
                                        <p:attrNameLst>
                                          <p:attrName>style.visibility</p:attrName>
                                        </p:attrNameLst>
                                      </p:cBhvr>
                                      <p:to>
                                        <p:strVal val="visible"/>
                                      </p:to>
                                    </p:set>
                                  </p:childTnLst>
                                  <p:subTnLst>
                                    <p:animClr clrSpc="rgb" dir="cw">
                                      <p:cBhvr override="childStyle">
                                        <p:cTn dur="1" fill="hold" display="0" masterRel="nextClick" afterEffect="1"/>
                                        <p:tgtEl>
                                          <p:spTgt spid="7">
                                            <p:txEl>
                                              <p:pRg st="3" end="3"/>
                                            </p:txEl>
                                          </p:spTgt>
                                        </p:tgtEl>
                                        <p:attrNameLst>
                                          <p:attrName>ppt_c</p:attrName>
                                        </p:attrNameLst>
                                      </p:cBhvr>
                                      <p:to>
                                        <a:schemeClr val="bg2"/>
                                      </p:to>
                                    </p:animClr>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uiExpand="1"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solidFill>
                  <a:schemeClr val="accent1">
                    <a:lumMod val="75000"/>
                  </a:schemeClr>
                </a:solidFill>
              </a:rPr>
              <a:t>The Idea of a University </a:t>
            </a:r>
            <a:endParaRPr lang="en-US" b="1" dirty="0">
              <a:solidFill>
                <a:schemeClr val="accent1">
                  <a:lumMod val="75000"/>
                </a:schemeClr>
              </a:solidFill>
            </a:endParaRPr>
          </a:p>
        </p:txBody>
      </p:sp>
      <p:sp>
        <p:nvSpPr>
          <p:cNvPr id="3" name="Content Placeholder 2"/>
          <p:cNvSpPr>
            <a:spLocks noGrp="1"/>
          </p:cNvSpPr>
          <p:nvPr>
            <p:ph idx="1"/>
          </p:nvPr>
        </p:nvSpPr>
        <p:spPr>
          <a:xfrm>
            <a:off x="609598" y="2160590"/>
            <a:ext cx="6843387" cy="4245898"/>
          </a:xfrm>
        </p:spPr>
        <p:txBody>
          <a:bodyPr>
            <a:normAutofit fontScale="92500" lnSpcReduction="10000"/>
          </a:bodyPr>
          <a:lstStyle/>
          <a:p>
            <a:r>
              <a:rPr lang="en-US" sz="2400" dirty="0" smtClean="0">
                <a:latin typeface="Calibri" panose="020F0502020204030204" pitchFamily="34" charset="0"/>
              </a:rPr>
              <a:t>A </a:t>
            </a:r>
            <a:r>
              <a:rPr lang="en-US" sz="2400" dirty="0">
                <a:latin typeface="Calibri" panose="020F0502020204030204" pitchFamily="34" charset="0"/>
              </a:rPr>
              <a:t>man may hear a thousand lectures, and read a thousand volumes, and be at the end of the process </a:t>
            </a:r>
            <a:r>
              <a:rPr lang="en-US" sz="2400" b="1" dirty="0">
                <a:latin typeface="Calibri" panose="020F0502020204030204" pitchFamily="34" charset="0"/>
              </a:rPr>
              <a:t>very much where he was</a:t>
            </a:r>
            <a:r>
              <a:rPr lang="en-US" sz="2400" dirty="0">
                <a:latin typeface="Calibri" panose="020F0502020204030204" pitchFamily="34" charset="0"/>
              </a:rPr>
              <a:t>, as regards knowledge. </a:t>
            </a:r>
            <a:endParaRPr lang="en-US" sz="2400" dirty="0" smtClean="0">
              <a:latin typeface="Calibri" panose="020F0502020204030204" pitchFamily="34" charset="0"/>
            </a:endParaRPr>
          </a:p>
          <a:p>
            <a:r>
              <a:rPr lang="en-US" sz="2400" dirty="0" smtClean="0">
                <a:latin typeface="Calibri" panose="020F0502020204030204" pitchFamily="34" charset="0"/>
              </a:rPr>
              <a:t>Something </a:t>
            </a:r>
            <a:r>
              <a:rPr lang="en-US" sz="2400" dirty="0">
                <a:latin typeface="Calibri" panose="020F0502020204030204" pitchFamily="34" charset="0"/>
              </a:rPr>
              <a:t>more than merely admitting it in a negative way into the mind is necessary, if it is to remain there. </a:t>
            </a:r>
            <a:endParaRPr lang="en-US" sz="2400" dirty="0" smtClean="0">
              <a:latin typeface="Calibri" panose="020F0502020204030204" pitchFamily="34" charset="0"/>
            </a:endParaRPr>
          </a:p>
          <a:p>
            <a:r>
              <a:rPr lang="en-US" sz="2400" dirty="0" smtClean="0">
                <a:latin typeface="Calibri" panose="020F0502020204030204" pitchFamily="34" charset="0"/>
              </a:rPr>
              <a:t>It </a:t>
            </a:r>
            <a:r>
              <a:rPr lang="en-US" sz="2400" dirty="0">
                <a:latin typeface="Calibri" panose="020F0502020204030204" pitchFamily="34" charset="0"/>
              </a:rPr>
              <a:t>must </a:t>
            </a:r>
            <a:r>
              <a:rPr lang="en-US" sz="2400" b="1" dirty="0">
                <a:latin typeface="Calibri" panose="020F0502020204030204" pitchFamily="34" charset="0"/>
              </a:rPr>
              <a:t>not be passively received</a:t>
            </a:r>
            <a:r>
              <a:rPr lang="en-US" sz="2400" dirty="0">
                <a:latin typeface="Calibri" panose="020F0502020204030204" pitchFamily="34" charset="0"/>
              </a:rPr>
              <a:t>, but actually and actively entered into, embraced, mastered. The mind </a:t>
            </a:r>
            <a:r>
              <a:rPr lang="en-US" sz="2400" b="1" dirty="0">
                <a:latin typeface="Calibri" panose="020F0502020204030204" pitchFamily="34" charset="0"/>
              </a:rPr>
              <a:t>must go half-way to meet </a:t>
            </a:r>
            <a:r>
              <a:rPr lang="en-US" sz="2400" dirty="0">
                <a:latin typeface="Calibri" panose="020F0502020204030204" pitchFamily="34" charset="0"/>
              </a:rPr>
              <a:t>what comes to it from without</a:t>
            </a:r>
            <a:r>
              <a:rPr lang="en-US" sz="2400" dirty="0" smtClean="0">
                <a:latin typeface="Calibri" panose="020F0502020204030204" pitchFamily="34" charset="0"/>
              </a:rPr>
              <a:t>.</a:t>
            </a:r>
          </a:p>
          <a:p>
            <a:pPr marL="0" indent="0" algn="r">
              <a:buNone/>
            </a:pPr>
            <a:r>
              <a:rPr lang="en-US" sz="2400" dirty="0" smtClean="0">
                <a:latin typeface="Calibri" panose="020F0502020204030204" pitchFamily="34" charset="0"/>
              </a:rPr>
              <a:t> </a:t>
            </a:r>
            <a:r>
              <a:rPr lang="en-US" sz="2400" dirty="0">
                <a:latin typeface="Calibri" panose="020F0502020204030204" pitchFamily="34" charset="0"/>
              </a:rPr>
              <a:t>--John Henry Newman, </a:t>
            </a:r>
            <a:r>
              <a:rPr lang="en-US" sz="2400" dirty="0" smtClean="0">
                <a:latin typeface="Calibri" panose="020F0502020204030204" pitchFamily="34" charset="0"/>
              </a:rPr>
              <a:t>1852</a:t>
            </a:r>
          </a:p>
          <a:p>
            <a:pPr marL="0" indent="0" algn="r">
              <a:buNone/>
            </a:pPr>
            <a:r>
              <a:rPr lang="en-US" sz="2400" dirty="0">
                <a:latin typeface="Calibri" panose="020F0502020204030204" pitchFamily="34" charset="0"/>
              </a:rPr>
              <a:t>The Idea of a University</a:t>
            </a:r>
            <a:r>
              <a:rPr lang="en-US" dirty="0">
                <a:latin typeface="Calibri" panose="020F0502020204030204" pitchFamily="34" charset="0"/>
              </a:rPr>
              <a:t/>
            </a:r>
            <a:br>
              <a:rPr lang="en-US" dirty="0">
                <a:latin typeface="Calibri" panose="020F0502020204030204" pitchFamily="34" charset="0"/>
              </a:rPr>
            </a:br>
            <a:endParaRPr lang="en-US" dirty="0">
              <a:latin typeface="Calibri" panose="020F0502020204030204" pitchFamily="34" charset="0"/>
            </a:endParaRPr>
          </a:p>
        </p:txBody>
      </p:sp>
      <p:sp>
        <p:nvSpPr>
          <p:cNvPr id="4" name="Slide Number Placeholder 3"/>
          <p:cNvSpPr>
            <a:spLocks noGrp="1"/>
          </p:cNvSpPr>
          <p:nvPr>
            <p:ph type="sldNum" sz="quarter" idx="12"/>
          </p:nvPr>
        </p:nvSpPr>
        <p:spPr/>
        <p:txBody>
          <a:bodyPr/>
          <a:lstStyle/>
          <a:p>
            <a:fld id="{727B1937-029E-4DC9-8531-56C4D17A49F6}" type="slidenum">
              <a:rPr lang="en-US" smtClean="0"/>
              <a:pPr/>
              <a:t>5</a:t>
            </a:fld>
            <a:endParaRPr lang="en-US" dirty="0"/>
          </a:p>
        </p:txBody>
      </p:sp>
    </p:spTree>
    <p:extLst>
      <p:ext uri="{BB962C8B-B14F-4D97-AF65-F5344CB8AC3E}">
        <p14:creationId xmlns:p14="http://schemas.microsoft.com/office/powerpoint/2010/main" val="2347432497"/>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subTnLst>
                                    <p:animClr clrSpc="rgb" dir="cw">
                                      <p:cBhvr override="childStyle">
                                        <p:cTn dur="1" fill="hold" display="0" masterRel="nextClick" afterEffect="1"/>
                                        <p:tgtEl>
                                          <p:spTgt spid="3">
                                            <p:txEl>
                                              <p:pRg st="0" end="0"/>
                                            </p:txEl>
                                          </p:spTgt>
                                        </p:tgtEl>
                                        <p:attrNameLst>
                                          <p:attrName>ppt_c</p:attrName>
                                        </p:attrNameLst>
                                      </p:cBhvr>
                                      <p:to>
                                        <a:schemeClr val="bg2"/>
                                      </p:to>
                                    </p:animClr>
                                  </p:sub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subTnLst>
                                    <p:animClr clrSpc="rgb" dir="cw">
                                      <p:cBhvr override="childStyle">
                                        <p:cTn dur="1" fill="hold" display="0" masterRel="nextClick" afterEffect="1"/>
                                        <p:tgtEl>
                                          <p:spTgt spid="3">
                                            <p:txEl>
                                              <p:pRg st="1" end="1"/>
                                            </p:txEl>
                                          </p:spTgt>
                                        </p:tgtEl>
                                        <p:attrNameLst>
                                          <p:attrName>ppt_c</p:attrName>
                                        </p:attrNameLst>
                                      </p:cBhvr>
                                      <p:to>
                                        <a:schemeClr val="bg2"/>
                                      </p:to>
                                    </p:animClr>
                                  </p:sub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subTnLst>
                                    <p:animClr clrSpc="rgb" dir="cw">
                                      <p:cBhvr override="childStyle">
                                        <p:cTn dur="1" fill="hold" display="0" masterRel="nextClick" afterEffect="1"/>
                                        <p:tgtEl>
                                          <p:spTgt spid="3">
                                            <p:txEl>
                                              <p:pRg st="2" end="2"/>
                                            </p:txEl>
                                          </p:spTgt>
                                        </p:tgtEl>
                                        <p:attrNameLst>
                                          <p:attrName>ppt_c</p:attrName>
                                        </p:attrNameLst>
                                      </p:cBhvr>
                                      <p:to>
                                        <a:schemeClr val="bg2"/>
                                      </p:to>
                                    </p:animClr>
                                  </p:sub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subTnLst>
                                    <p:animClr clrSpc="rgb" dir="cw">
                                      <p:cBhvr override="childStyle">
                                        <p:cTn dur="1" fill="hold" display="0" masterRel="nextClick" afterEffect="1"/>
                                        <p:tgtEl>
                                          <p:spTgt spid="3">
                                            <p:txEl>
                                              <p:pRg st="3" end="3"/>
                                            </p:txEl>
                                          </p:spTgt>
                                        </p:tgtEl>
                                        <p:attrNameLst>
                                          <p:attrName>ppt_c</p:attrName>
                                        </p:attrNameLst>
                                      </p:cBhvr>
                                      <p:to>
                                        <a:schemeClr val="bg2"/>
                                      </p:to>
                                    </p:animClr>
                                  </p:subTnLst>
                                </p:cTn>
                              </p:par>
                              <p:par>
                                <p:cTn id="19" presetID="1" presetClass="entr" presetSubtype="0" fill="hold" grpId="0" nodeType="with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childTnLst>
                                  <p:subTnLst>
                                    <p:animClr clrSpc="rgb" dir="cw">
                                      <p:cBhvr override="childStyle">
                                        <p:cTn dur="1" fill="hold" display="0" masterRel="nextClick" afterEffect="1"/>
                                        <p:tgtEl>
                                          <p:spTgt spid="3">
                                            <p:txEl>
                                              <p:pRg st="4" end="4"/>
                                            </p:txEl>
                                          </p:spTgt>
                                        </p:tgtEl>
                                        <p:attrNameLst>
                                          <p:attrName>ppt_c</p:attrName>
                                        </p:attrNameLst>
                                      </p:cBhvr>
                                      <p:to>
                                        <a:schemeClr val="bg2"/>
                                      </p:to>
                                    </p:animClr>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0239" y="1029005"/>
            <a:ext cx="8409472" cy="1325563"/>
          </a:xfrm>
        </p:spPr>
        <p:txBody>
          <a:bodyPr>
            <a:normAutofit/>
          </a:bodyPr>
          <a:lstStyle/>
          <a:p>
            <a:r>
              <a:rPr lang="en-US" b="1" dirty="0">
                <a:solidFill>
                  <a:schemeClr val="accent1">
                    <a:lumMod val="75000"/>
                  </a:schemeClr>
                </a:solidFill>
              </a:rPr>
              <a:t>Benefits of Questioning VS </a:t>
            </a:r>
            <a:r>
              <a:rPr lang="en-US" b="1" dirty="0" smtClean="0">
                <a:solidFill>
                  <a:schemeClr val="accent1">
                    <a:lumMod val="75000"/>
                  </a:schemeClr>
                </a:solidFill>
              </a:rPr>
              <a:t>Explaining</a:t>
            </a:r>
            <a:endParaRPr lang="en-US" b="1" dirty="0">
              <a:solidFill>
                <a:schemeClr val="accent1">
                  <a:lumMod val="75000"/>
                </a:schemeClr>
              </a:solidFill>
            </a:endParaRPr>
          </a:p>
        </p:txBody>
      </p:sp>
      <p:sp>
        <p:nvSpPr>
          <p:cNvPr id="3" name="Content Placeholder 2"/>
          <p:cNvSpPr>
            <a:spLocks noGrp="1"/>
          </p:cNvSpPr>
          <p:nvPr>
            <p:ph idx="1"/>
          </p:nvPr>
        </p:nvSpPr>
        <p:spPr/>
        <p:txBody>
          <a:bodyPr>
            <a:normAutofit/>
          </a:bodyPr>
          <a:lstStyle/>
          <a:p>
            <a:r>
              <a:rPr lang="en-US" sz="2000" dirty="0">
                <a:latin typeface="Calibri" panose="020F0502020204030204" pitchFamily="34" charset="0"/>
              </a:rPr>
              <a:t>Questioning encourages students to be active participants in the learning process</a:t>
            </a:r>
            <a:r>
              <a:rPr lang="en-US" sz="2000" dirty="0" smtClean="0">
                <a:latin typeface="Calibri" panose="020F0502020204030204" pitchFamily="34" charset="0"/>
              </a:rPr>
              <a:t>.</a:t>
            </a:r>
          </a:p>
          <a:p>
            <a:r>
              <a:rPr lang="en-US" sz="2000" dirty="0">
                <a:latin typeface="Calibri" panose="020F0502020204030204" pitchFamily="34" charset="0"/>
              </a:rPr>
              <a:t>Questioning helps us clearly determine what the students know from what is uncertain</a:t>
            </a:r>
            <a:r>
              <a:rPr lang="en-US" sz="2000" dirty="0" smtClean="0">
                <a:latin typeface="Calibri" panose="020F0502020204030204" pitchFamily="34" charset="0"/>
              </a:rPr>
              <a:t>.</a:t>
            </a:r>
          </a:p>
          <a:p>
            <a:r>
              <a:rPr lang="en-US" sz="2000" dirty="0" smtClean="0">
                <a:latin typeface="Calibri" panose="020F0502020204030204" pitchFamily="34" charset="0"/>
              </a:rPr>
              <a:t>Questioning </a:t>
            </a:r>
            <a:r>
              <a:rPr lang="en-US" sz="2000" dirty="0">
                <a:latin typeface="Calibri" panose="020F0502020204030204" pitchFamily="34" charset="0"/>
              </a:rPr>
              <a:t>allows students to discover the answers; therefore, the learning is more meaningful. </a:t>
            </a:r>
            <a:endParaRPr lang="en-US" sz="2000" dirty="0">
              <a:latin typeface="Calibri" panose="020F0502020204030204" pitchFamily="34" charset="0"/>
            </a:endParaRPr>
          </a:p>
        </p:txBody>
      </p:sp>
      <p:sp>
        <p:nvSpPr>
          <p:cNvPr id="4" name="Slide Number Placeholder 3"/>
          <p:cNvSpPr>
            <a:spLocks noGrp="1"/>
          </p:cNvSpPr>
          <p:nvPr>
            <p:ph type="sldNum" sz="quarter" idx="12"/>
          </p:nvPr>
        </p:nvSpPr>
        <p:spPr/>
        <p:txBody>
          <a:bodyPr/>
          <a:lstStyle/>
          <a:p>
            <a:fld id="{727B1937-029E-4DC9-8531-56C4D17A49F6}" type="slidenum">
              <a:rPr lang="en-US" smtClean="0"/>
              <a:pPr/>
              <a:t>6</a:t>
            </a:fld>
            <a:endParaRPr lang="en-US" dirty="0"/>
          </a:p>
        </p:txBody>
      </p:sp>
    </p:spTree>
    <p:extLst>
      <p:ext uri="{BB962C8B-B14F-4D97-AF65-F5344CB8AC3E}">
        <p14:creationId xmlns:p14="http://schemas.microsoft.com/office/powerpoint/2010/main" val="2978482208"/>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subTnLst>
                                    <p:animClr clrSpc="rgb" dir="cw">
                                      <p:cBhvr override="childStyle">
                                        <p:cTn dur="1" fill="hold" display="0" masterRel="nextClick" afterEffect="1"/>
                                        <p:tgtEl>
                                          <p:spTgt spid="3">
                                            <p:txEl>
                                              <p:pRg st="0" end="0"/>
                                            </p:txEl>
                                          </p:spTgt>
                                        </p:tgtEl>
                                        <p:attrNameLst>
                                          <p:attrName>ppt_c</p:attrName>
                                        </p:attrNameLst>
                                      </p:cBhvr>
                                      <p:to>
                                        <a:schemeClr val="bg2"/>
                                      </p:to>
                                    </p:animClr>
                                  </p:sub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subTnLst>
                                    <p:animClr clrSpc="rgb" dir="cw">
                                      <p:cBhvr override="childStyle">
                                        <p:cTn dur="1" fill="hold" display="0" masterRel="nextClick" afterEffect="1"/>
                                        <p:tgtEl>
                                          <p:spTgt spid="3">
                                            <p:txEl>
                                              <p:pRg st="1" end="1"/>
                                            </p:txEl>
                                          </p:spTgt>
                                        </p:tgtEl>
                                        <p:attrNameLst>
                                          <p:attrName>ppt_c</p:attrName>
                                        </p:attrNameLst>
                                      </p:cBhvr>
                                      <p:to>
                                        <a:schemeClr val="bg2"/>
                                      </p:to>
                                    </p:animClr>
                                  </p:sub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subTnLst>
                                    <p:animClr clrSpc="rgb" dir="cw">
                                      <p:cBhvr override="childStyle">
                                        <p:cTn dur="1" fill="hold" display="0" masterRel="nextClick" afterEffect="1"/>
                                        <p:tgtEl>
                                          <p:spTgt spid="3">
                                            <p:txEl>
                                              <p:pRg st="2" end="2"/>
                                            </p:txEl>
                                          </p:spTgt>
                                        </p:tgtEl>
                                        <p:attrNameLst>
                                          <p:attrName>ppt_c</p:attrName>
                                        </p:attrNameLst>
                                      </p:cBhvr>
                                      <p:to>
                                        <a:schemeClr val="bg2"/>
                                      </p:to>
                                    </p:animClr>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800" b="1" dirty="0" smtClean="0">
                <a:solidFill>
                  <a:schemeClr val="accent1">
                    <a:lumMod val="75000"/>
                  </a:schemeClr>
                </a:solidFill>
              </a:rPr>
              <a:t>6PQ</a:t>
            </a:r>
            <a:endParaRPr lang="en-US" sz="4800" b="1" dirty="0">
              <a:solidFill>
                <a:schemeClr val="accent1">
                  <a:lumMod val="75000"/>
                </a:schemeClr>
              </a:solidFill>
            </a:endParaRPr>
          </a:p>
        </p:txBody>
      </p:sp>
      <p:sp>
        <p:nvSpPr>
          <p:cNvPr id="4" name="Slide Number Placeholder 3"/>
          <p:cNvSpPr>
            <a:spLocks noGrp="1"/>
          </p:cNvSpPr>
          <p:nvPr>
            <p:ph type="sldNum" sz="quarter" idx="12"/>
          </p:nvPr>
        </p:nvSpPr>
        <p:spPr/>
        <p:txBody>
          <a:bodyPr/>
          <a:lstStyle/>
          <a:p>
            <a:fld id="{727B1937-029E-4DC9-8531-56C4D17A49F6}" type="slidenum">
              <a:rPr lang="en-US" smtClean="0"/>
              <a:pPr/>
              <a:t>7</a:t>
            </a:fld>
            <a:endParaRPr lang="en-US" dirty="0"/>
          </a:p>
        </p:txBody>
      </p:sp>
      <p:graphicFrame>
        <p:nvGraphicFramePr>
          <p:cNvPr id="6" name="Diagram 5"/>
          <p:cNvGraphicFramePr/>
          <p:nvPr>
            <p:extLst>
              <p:ext uri="{D42A27DB-BD31-4B8C-83A1-F6EECF244321}">
                <p14:modId xmlns:p14="http://schemas.microsoft.com/office/powerpoint/2010/main" val="2293718767"/>
              </p:ext>
            </p:extLst>
          </p:nvPr>
        </p:nvGraphicFramePr>
        <p:xfrm>
          <a:off x="231007" y="1930400"/>
          <a:ext cx="7184401" cy="390250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687381426"/>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
                                            <p:graphicEl>
                                              <a:dgm id="{E21AFC75-A1D0-4233-9F0A-9D219A6429E2}"/>
                                            </p:graphicEl>
                                          </p:spTgt>
                                        </p:tgtEl>
                                        <p:attrNameLst>
                                          <p:attrName>style.visibility</p:attrName>
                                        </p:attrNameLst>
                                      </p:cBhvr>
                                      <p:to>
                                        <p:strVal val="visible"/>
                                      </p:to>
                                    </p:set>
                                    <p:anim calcmode="lin" valueType="num">
                                      <p:cBhvr additive="base">
                                        <p:cTn id="7" dur="500" fill="hold"/>
                                        <p:tgtEl>
                                          <p:spTgt spid="6">
                                            <p:graphicEl>
                                              <a:dgm id="{E21AFC75-A1D0-4233-9F0A-9D219A6429E2}"/>
                                            </p:graphicEl>
                                          </p:spTgt>
                                        </p:tgtEl>
                                        <p:attrNameLst>
                                          <p:attrName>ppt_x</p:attrName>
                                        </p:attrNameLst>
                                      </p:cBhvr>
                                      <p:tavLst>
                                        <p:tav tm="0">
                                          <p:val>
                                            <p:strVal val="#ppt_x"/>
                                          </p:val>
                                        </p:tav>
                                        <p:tav tm="100000">
                                          <p:val>
                                            <p:strVal val="#ppt_x"/>
                                          </p:val>
                                        </p:tav>
                                      </p:tavLst>
                                    </p:anim>
                                    <p:anim calcmode="lin" valueType="num">
                                      <p:cBhvr additive="base">
                                        <p:cTn id="8" dur="500" fill="hold"/>
                                        <p:tgtEl>
                                          <p:spTgt spid="6">
                                            <p:graphicEl>
                                              <a:dgm id="{E21AFC75-A1D0-4233-9F0A-9D219A6429E2}"/>
                                            </p:graphic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6">
                                            <p:graphicEl>
                                              <a:dgm id="{2EE70C34-E87E-4240-9587-47661C8D6EA6}"/>
                                            </p:graphicEl>
                                          </p:spTgt>
                                        </p:tgtEl>
                                        <p:attrNameLst>
                                          <p:attrName>style.visibility</p:attrName>
                                        </p:attrNameLst>
                                      </p:cBhvr>
                                      <p:to>
                                        <p:strVal val="visible"/>
                                      </p:to>
                                    </p:set>
                                    <p:anim calcmode="lin" valueType="num">
                                      <p:cBhvr additive="base">
                                        <p:cTn id="13" dur="500" fill="hold"/>
                                        <p:tgtEl>
                                          <p:spTgt spid="6">
                                            <p:graphicEl>
                                              <a:dgm id="{2EE70C34-E87E-4240-9587-47661C8D6EA6}"/>
                                            </p:graphicEl>
                                          </p:spTgt>
                                        </p:tgtEl>
                                        <p:attrNameLst>
                                          <p:attrName>ppt_x</p:attrName>
                                        </p:attrNameLst>
                                      </p:cBhvr>
                                      <p:tavLst>
                                        <p:tav tm="0">
                                          <p:val>
                                            <p:strVal val="#ppt_x"/>
                                          </p:val>
                                        </p:tav>
                                        <p:tav tm="100000">
                                          <p:val>
                                            <p:strVal val="#ppt_x"/>
                                          </p:val>
                                        </p:tav>
                                      </p:tavLst>
                                    </p:anim>
                                    <p:anim calcmode="lin" valueType="num">
                                      <p:cBhvr additive="base">
                                        <p:cTn id="14" dur="500" fill="hold"/>
                                        <p:tgtEl>
                                          <p:spTgt spid="6">
                                            <p:graphicEl>
                                              <a:dgm id="{2EE70C34-E87E-4240-9587-47661C8D6EA6}"/>
                                            </p:graphicEl>
                                          </p:spTgt>
                                        </p:tgtEl>
                                        <p:attrNameLst>
                                          <p:attrName>ppt_y</p:attrName>
                                        </p:attrNameLst>
                                      </p:cBhvr>
                                      <p:tavLst>
                                        <p:tav tm="0">
                                          <p:val>
                                            <p:strVal val="1+#ppt_h/2"/>
                                          </p:val>
                                        </p:tav>
                                        <p:tav tm="100000">
                                          <p:val>
                                            <p:strVal val="#ppt_y"/>
                                          </p:val>
                                        </p:tav>
                                      </p:tavLst>
                                    </p:anim>
                                  </p:childTnLst>
                                </p:cTn>
                              </p:par>
                              <p:par>
                                <p:cTn id="15" presetID="2" presetClass="entr" presetSubtype="4" fill="hold" grpId="0" nodeType="withEffect">
                                  <p:stCondLst>
                                    <p:cond delay="0"/>
                                  </p:stCondLst>
                                  <p:childTnLst>
                                    <p:set>
                                      <p:cBhvr>
                                        <p:cTn id="16" dur="1" fill="hold">
                                          <p:stCondLst>
                                            <p:cond delay="0"/>
                                          </p:stCondLst>
                                        </p:cTn>
                                        <p:tgtEl>
                                          <p:spTgt spid="6">
                                            <p:graphicEl>
                                              <a:dgm id="{8D0F1B81-B1C4-4420-BE06-029CC7B7BF0F}"/>
                                            </p:graphicEl>
                                          </p:spTgt>
                                        </p:tgtEl>
                                        <p:attrNameLst>
                                          <p:attrName>style.visibility</p:attrName>
                                        </p:attrNameLst>
                                      </p:cBhvr>
                                      <p:to>
                                        <p:strVal val="visible"/>
                                      </p:to>
                                    </p:set>
                                    <p:anim calcmode="lin" valueType="num">
                                      <p:cBhvr additive="base">
                                        <p:cTn id="17" dur="500" fill="hold"/>
                                        <p:tgtEl>
                                          <p:spTgt spid="6">
                                            <p:graphicEl>
                                              <a:dgm id="{8D0F1B81-B1C4-4420-BE06-029CC7B7BF0F}"/>
                                            </p:graphicEl>
                                          </p:spTgt>
                                        </p:tgtEl>
                                        <p:attrNameLst>
                                          <p:attrName>ppt_x</p:attrName>
                                        </p:attrNameLst>
                                      </p:cBhvr>
                                      <p:tavLst>
                                        <p:tav tm="0">
                                          <p:val>
                                            <p:strVal val="#ppt_x"/>
                                          </p:val>
                                        </p:tav>
                                        <p:tav tm="100000">
                                          <p:val>
                                            <p:strVal val="#ppt_x"/>
                                          </p:val>
                                        </p:tav>
                                      </p:tavLst>
                                    </p:anim>
                                    <p:anim calcmode="lin" valueType="num">
                                      <p:cBhvr additive="base">
                                        <p:cTn id="18" dur="500" fill="hold"/>
                                        <p:tgtEl>
                                          <p:spTgt spid="6">
                                            <p:graphicEl>
                                              <a:dgm id="{8D0F1B81-B1C4-4420-BE06-029CC7B7BF0F}"/>
                                            </p:graphic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grpId="0" nodeType="clickEffect">
                                  <p:stCondLst>
                                    <p:cond delay="0"/>
                                  </p:stCondLst>
                                  <p:childTnLst>
                                    <p:set>
                                      <p:cBhvr>
                                        <p:cTn id="22" dur="1" fill="hold">
                                          <p:stCondLst>
                                            <p:cond delay="0"/>
                                          </p:stCondLst>
                                        </p:cTn>
                                        <p:tgtEl>
                                          <p:spTgt spid="6">
                                            <p:graphicEl>
                                              <a:dgm id="{CF567834-6C02-4C23-BFA5-02109982C093}"/>
                                            </p:graphicEl>
                                          </p:spTgt>
                                        </p:tgtEl>
                                        <p:attrNameLst>
                                          <p:attrName>style.visibility</p:attrName>
                                        </p:attrNameLst>
                                      </p:cBhvr>
                                      <p:to>
                                        <p:strVal val="visible"/>
                                      </p:to>
                                    </p:set>
                                    <p:anim calcmode="lin" valueType="num">
                                      <p:cBhvr additive="base">
                                        <p:cTn id="23" dur="500" fill="hold"/>
                                        <p:tgtEl>
                                          <p:spTgt spid="6">
                                            <p:graphicEl>
                                              <a:dgm id="{CF567834-6C02-4C23-BFA5-02109982C093}"/>
                                            </p:graphicEl>
                                          </p:spTgt>
                                        </p:tgtEl>
                                        <p:attrNameLst>
                                          <p:attrName>ppt_x</p:attrName>
                                        </p:attrNameLst>
                                      </p:cBhvr>
                                      <p:tavLst>
                                        <p:tav tm="0">
                                          <p:val>
                                            <p:strVal val="#ppt_x"/>
                                          </p:val>
                                        </p:tav>
                                        <p:tav tm="100000">
                                          <p:val>
                                            <p:strVal val="#ppt_x"/>
                                          </p:val>
                                        </p:tav>
                                      </p:tavLst>
                                    </p:anim>
                                    <p:anim calcmode="lin" valueType="num">
                                      <p:cBhvr additive="base">
                                        <p:cTn id="24" dur="500" fill="hold"/>
                                        <p:tgtEl>
                                          <p:spTgt spid="6">
                                            <p:graphicEl>
                                              <a:dgm id="{CF567834-6C02-4C23-BFA5-02109982C093}"/>
                                            </p:graphicEl>
                                          </p:spTgt>
                                        </p:tgtEl>
                                        <p:attrNameLst>
                                          <p:attrName>ppt_y</p:attrName>
                                        </p:attrNameLst>
                                      </p:cBhvr>
                                      <p:tavLst>
                                        <p:tav tm="0">
                                          <p:val>
                                            <p:strVal val="1+#ppt_h/2"/>
                                          </p:val>
                                        </p:tav>
                                        <p:tav tm="100000">
                                          <p:val>
                                            <p:strVal val="#ppt_y"/>
                                          </p:val>
                                        </p:tav>
                                      </p:tavLst>
                                    </p:anim>
                                  </p:childTnLst>
                                </p:cTn>
                              </p:par>
                              <p:par>
                                <p:cTn id="25" presetID="2" presetClass="entr" presetSubtype="4" fill="hold" grpId="0" nodeType="withEffect">
                                  <p:stCondLst>
                                    <p:cond delay="0"/>
                                  </p:stCondLst>
                                  <p:childTnLst>
                                    <p:set>
                                      <p:cBhvr>
                                        <p:cTn id="26" dur="1" fill="hold">
                                          <p:stCondLst>
                                            <p:cond delay="0"/>
                                          </p:stCondLst>
                                        </p:cTn>
                                        <p:tgtEl>
                                          <p:spTgt spid="6">
                                            <p:graphicEl>
                                              <a:dgm id="{4DFC3AB1-31BA-4757-ACEC-8AF07358AE59}"/>
                                            </p:graphicEl>
                                          </p:spTgt>
                                        </p:tgtEl>
                                        <p:attrNameLst>
                                          <p:attrName>style.visibility</p:attrName>
                                        </p:attrNameLst>
                                      </p:cBhvr>
                                      <p:to>
                                        <p:strVal val="visible"/>
                                      </p:to>
                                    </p:set>
                                    <p:anim calcmode="lin" valueType="num">
                                      <p:cBhvr additive="base">
                                        <p:cTn id="27" dur="500" fill="hold"/>
                                        <p:tgtEl>
                                          <p:spTgt spid="6">
                                            <p:graphicEl>
                                              <a:dgm id="{4DFC3AB1-31BA-4757-ACEC-8AF07358AE59}"/>
                                            </p:graphicEl>
                                          </p:spTgt>
                                        </p:tgtEl>
                                        <p:attrNameLst>
                                          <p:attrName>ppt_x</p:attrName>
                                        </p:attrNameLst>
                                      </p:cBhvr>
                                      <p:tavLst>
                                        <p:tav tm="0">
                                          <p:val>
                                            <p:strVal val="#ppt_x"/>
                                          </p:val>
                                        </p:tav>
                                        <p:tav tm="100000">
                                          <p:val>
                                            <p:strVal val="#ppt_x"/>
                                          </p:val>
                                        </p:tav>
                                      </p:tavLst>
                                    </p:anim>
                                    <p:anim calcmode="lin" valueType="num">
                                      <p:cBhvr additive="base">
                                        <p:cTn id="28" dur="500" fill="hold"/>
                                        <p:tgtEl>
                                          <p:spTgt spid="6">
                                            <p:graphicEl>
                                              <a:dgm id="{4DFC3AB1-31BA-4757-ACEC-8AF07358AE59}"/>
                                            </p:graphicEl>
                                          </p:spTgt>
                                        </p:tgtEl>
                                        <p:attrNameLst>
                                          <p:attrName>ppt_y</p:attrName>
                                        </p:attrNameLst>
                                      </p:cBhvr>
                                      <p:tavLst>
                                        <p:tav tm="0">
                                          <p:val>
                                            <p:strVal val="1+#ppt_h/2"/>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2" presetClass="entr" presetSubtype="4" fill="hold" grpId="0" nodeType="clickEffect">
                                  <p:stCondLst>
                                    <p:cond delay="0"/>
                                  </p:stCondLst>
                                  <p:childTnLst>
                                    <p:set>
                                      <p:cBhvr>
                                        <p:cTn id="32" dur="1" fill="hold">
                                          <p:stCondLst>
                                            <p:cond delay="0"/>
                                          </p:stCondLst>
                                        </p:cTn>
                                        <p:tgtEl>
                                          <p:spTgt spid="6">
                                            <p:graphicEl>
                                              <a:dgm id="{D8587F0D-283B-4261-992E-81089DB1A224}"/>
                                            </p:graphicEl>
                                          </p:spTgt>
                                        </p:tgtEl>
                                        <p:attrNameLst>
                                          <p:attrName>style.visibility</p:attrName>
                                        </p:attrNameLst>
                                      </p:cBhvr>
                                      <p:to>
                                        <p:strVal val="visible"/>
                                      </p:to>
                                    </p:set>
                                    <p:anim calcmode="lin" valueType="num">
                                      <p:cBhvr additive="base">
                                        <p:cTn id="33" dur="500" fill="hold"/>
                                        <p:tgtEl>
                                          <p:spTgt spid="6">
                                            <p:graphicEl>
                                              <a:dgm id="{D8587F0D-283B-4261-992E-81089DB1A224}"/>
                                            </p:graphicEl>
                                          </p:spTgt>
                                        </p:tgtEl>
                                        <p:attrNameLst>
                                          <p:attrName>ppt_x</p:attrName>
                                        </p:attrNameLst>
                                      </p:cBhvr>
                                      <p:tavLst>
                                        <p:tav tm="0">
                                          <p:val>
                                            <p:strVal val="#ppt_x"/>
                                          </p:val>
                                        </p:tav>
                                        <p:tav tm="100000">
                                          <p:val>
                                            <p:strVal val="#ppt_x"/>
                                          </p:val>
                                        </p:tav>
                                      </p:tavLst>
                                    </p:anim>
                                    <p:anim calcmode="lin" valueType="num">
                                      <p:cBhvr additive="base">
                                        <p:cTn id="34" dur="500" fill="hold"/>
                                        <p:tgtEl>
                                          <p:spTgt spid="6">
                                            <p:graphicEl>
                                              <a:dgm id="{D8587F0D-283B-4261-992E-81089DB1A224}"/>
                                            </p:graphicEl>
                                          </p:spTgt>
                                        </p:tgtEl>
                                        <p:attrNameLst>
                                          <p:attrName>ppt_y</p:attrName>
                                        </p:attrNameLst>
                                      </p:cBhvr>
                                      <p:tavLst>
                                        <p:tav tm="0">
                                          <p:val>
                                            <p:strVal val="1+#ppt_h/2"/>
                                          </p:val>
                                        </p:tav>
                                        <p:tav tm="100000">
                                          <p:val>
                                            <p:strVal val="#ppt_y"/>
                                          </p:val>
                                        </p:tav>
                                      </p:tavLst>
                                    </p:anim>
                                  </p:childTnLst>
                                </p:cTn>
                              </p:par>
                              <p:par>
                                <p:cTn id="35" presetID="2" presetClass="entr" presetSubtype="4" fill="hold" grpId="0" nodeType="withEffect">
                                  <p:stCondLst>
                                    <p:cond delay="0"/>
                                  </p:stCondLst>
                                  <p:childTnLst>
                                    <p:set>
                                      <p:cBhvr>
                                        <p:cTn id="36" dur="1" fill="hold">
                                          <p:stCondLst>
                                            <p:cond delay="0"/>
                                          </p:stCondLst>
                                        </p:cTn>
                                        <p:tgtEl>
                                          <p:spTgt spid="6">
                                            <p:graphicEl>
                                              <a:dgm id="{0AFACD07-1CAF-4E9E-AEB7-C487B80841D6}"/>
                                            </p:graphicEl>
                                          </p:spTgt>
                                        </p:tgtEl>
                                        <p:attrNameLst>
                                          <p:attrName>style.visibility</p:attrName>
                                        </p:attrNameLst>
                                      </p:cBhvr>
                                      <p:to>
                                        <p:strVal val="visible"/>
                                      </p:to>
                                    </p:set>
                                    <p:anim calcmode="lin" valueType="num">
                                      <p:cBhvr additive="base">
                                        <p:cTn id="37" dur="500" fill="hold"/>
                                        <p:tgtEl>
                                          <p:spTgt spid="6">
                                            <p:graphicEl>
                                              <a:dgm id="{0AFACD07-1CAF-4E9E-AEB7-C487B80841D6}"/>
                                            </p:graphicEl>
                                          </p:spTgt>
                                        </p:tgtEl>
                                        <p:attrNameLst>
                                          <p:attrName>ppt_x</p:attrName>
                                        </p:attrNameLst>
                                      </p:cBhvr>
                                      <p:tavLst>
                                        <p:tav tm="0">
                                          <p:val>
                                            <p:strVal val="#ppt_x"/>
                                          </p:val>
                                        </p:tav>
                                        <p:tav tm="100000">
                                          <p:val>
                                            <p:strVal val="#ppt_x"/>
                                          </p:val>
                                        </p:tav>
                                      </p:tavLst>
                                    </p:anim>
                                    <p:anim calcmode="lin" valueType="num">
                                      <p:cBhvr additive="base">
                                        <p:cTn id="38" dur="500" fill="hold"/>
                                        <p:tgtEl>
                                          <p:spTgt spid="6">
                                            <p:graphicEl>
                                              <a:dgm id="{0AFACD07-1CAF-4E9E-AEB7-C487B80841D6}"/>
                                            </p:graphic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6">
                                            <p:graphicEl>
                                              <a:dgm id="{7996E05A-47FE-437D-B932-D48C5BEC0543}"/>
                                            </p:graphicEl>
                                          </p:spTgt>
                                        </p:tgtEl>
                                        <p:attrNameLst>
                                          <p:attrName>style.visibility</p:attrName>
                                        </p:attrNameLst>
                                      </p:cBhvr>
                                      <p:to>
                                        <p:strVal val="visible"/>
                                      </p:to>
                                    </p:set>
                                    <p:anim calcmode="lin" valueType="num">
                                      <p:cBhvr additive="base">
                                        <p:cTn id="43" dur="500" fill="hold"/>
                                        <p:tgtEl>
                                          <p:spTgt spid="6">
                                            <p:graphicEl>
                                              <a:dgm id="{7996E05A-47FE-437D-B932-D48C5BEC0543}"/>
                                            </p:graphicEl>
                                          </p:spTgt>
                                        </p:tgtEl>
                                        <p:attrNameLst>
                                          <p:attrName>ppt_x</p:attrName>
                                        </p:attrNameLst>
                                      </p:cBhvr>
                                      <p:tavLst>
                                        <p:tav tm="0">
                                          <p:val>
                                            <p:strVal val="#ppt_x"/>
                                          </p:val>
                                        </p:tav>
                                        <p:tav tm="100000">
                                          <p:val>
                                            <p:strVal val="#ppt_x"/>
                                          </p:val>
                                        </p:tav>
                                      </p:tavLst>
                                    </p:anim>
                                    <p:anim calcmode="lin" valueType="num">
                                      <p:cBhvr additive="base">
                                        <p:cTn id="44" dur="500" fill="hold"/>
                                        <p:tgtEl>
                                          <p:spTgt spid="6">
                                            <p:graphicEl>
                                              <a:dgm id="{7996E05A-47FE-437D-B932-D48C5BEC0543}"/>
                                            </p:graphicEl>
                                          </p:spTgt>
                                        </p:tgtEl>
                                        <p:attrNameLst>
                                          <p:attrName>ppt_y</p:attrName>
                                        </p:attrNameLst>
                                      </p:cBhvr>
                                      <p:tavLst>
                                        <p:tav tm="0">
                                          <p:val>
                                            <p:strVal val="1+#ppt_h/2"/>
                                          </p:val>
                                        </p:tav>
                                        <p:tav tm="100000">
                                          <p:val>
                                            <p:strVal val="#ppt_y"/>
                                          </p:val>
                                        </p:tav>
                                      </p:tavLst>
                                    </p:anim>
                                  </p:childTnLst>
                                </p:cTn>
                              </p:par>
                              <p:par>
                                <p:cTn id="45" presetID="2" presetClass="entr" presetSubtype="4" fill="hold" grpId="0" nodeType="withEffect">
                                  <p:stCondLst>
                                    <p:cond delay="0"/>
                                  </p:stCondLst>
                                  <p:childTnLst>
                                    <p:set>
                                      <p:cBhvr>
                                        <p:cTn id="46" dur="1" fill="hold">
                                          <p:stCondLst>
                                            <p:cond delay="0"/>
                                          </p:stCondLst>
                                        </p:cTn>
                                        <p:tgtEl>
                                          <p:spTgt spid="6">
                                            <p:graphicEl>
                                              <a:dgm id="{8AB38613-5545-438F-9ABC-7F0C530A8532}"/>
                                            </p:graphicEl>
                                          </p:spTgt>
                                        </p:tgtEl>
                                        <p:attrNameLst>
                                          <p:attrName>style.visibility</p:attrName>
                                        </p:attrNameLst>
                                      </p:cBhvr>
                                      <p:to>
                                        <p:strVal val="visible"/>
                                      </p:to>
                                    </p:set>
                                    <p:anim calcmode="lin" valueType="num">
                                      <p:cBhvr additive="base">
                                        <p:cTn id="47" dur="500" fill="hold"/>
                                        <p:tgtEl>
                                          <p:spTgt spid="6">
                                            <p:graphicEl>
                                              <a:dgm id="{8AB38613-5545-438F-9ABC-7F0C530A8532}"/>
                                            </p:graphicEl>
                                          </p:spTgt>
                                        </p:tgtEl>
                                        <p:attrNameLst>
                                          <p:attrName>ppt_x</p:attrName>
                                        </p:attrNameLst>
                                      </p:cBhvr>
                                      <p:tavLst>
                                        <p:tav tm="0">
                                          <p:val>
                                            <p:strVal val="#ppt_x"/>
                                          </p:val>
                                        </p:tav>
                                        <p:tav tm="100000">
                                          <p:val>
                                            <p:strVal val="#ppt_x"/>
                                          </p:val>
                                        </p:tav>
                                      </p:tavLst>
                                    </p:anim>
                                    <p:anim calcmode="lin" valueType="num">
                                      <p:cBhvr additive="base">
                                        <p:cTn id="48" dur="500" fill="hold"/>
                                        <p:tgtEl>
                                          <p:spTgt spid="6">
                                            <p:graphicEl>
                                              <a:dgm id="{8AB38613-5545-438F-9ABC-7F0C530A8532}"/>
                                            </p:graphicEl>
                                          </p:spTgt>
                                        </p:tgtEl>
                                        <p:attrNameLst>
                                          <p:attrName>ppt_y</p:attrName>
                                        </p:attrNameLst>
                                      </p:cBhvr>
                                      <p:tavLst>
                                        <p:tav tm="0">
                                          <p:val>
                                            <p:strVal val="1+#ppt_h/2"/>
                                          </p:val>
                                        </p:tav>
                                        <p:tav tm="100000">
                                          <p:val>
                                            <p:strVal val="#ppt_y"/>
                                          </p:val>
                                        </p:tav>
                                      </p:tavLst>
                                    </p:anim>
                                  </p:childTnLst>
                                </p:cTn>
                              </p:par>
                            </p:childTnLst>
                          </p:cTn>
                        </p:par>
                      </p:childTnLst>
                    </p:cTn>
                  </p:par>
                  <p:par>
                    <p:cTn id="49" fill="hold">
                      <p:stCondLst>
                        <p:cond delay="indefinite"/>
                      </p:stCondLst>
                      <p:childTnLst>
                        <p:par>
                          <p:cTn id="50" fill="hold">
                            <p:stCondLst>
                              <p:cond delay="0"/>
                            </p:stCondLst>
                            <p:childTnLst>
                              <p:par>
                                <p:cTn id="51" presetID="2" presetClass="entr" presetSubtype="4" fill="hold" grpId="0" nodeType="clickEffect">
                                  <p:stCondLst>
                                    <p:cond delay="0"/>
                                  </p:stCondLst>
                                  <p:childTnLst>
                                    <p:set>
                                      <p:cBhvr>
                                        <p:cTn id="52" dur="1" fill="hold">
                                          <p:stCondLst>
                                            <p:cond delay="0"/>
                                          </p:stCondLst>
                                        </p:cTn>
                                        <p:tgtEl>
                                          <p:spTgt spid="6">
                                            <p:graphicEl>
                                              <a:dgm id="{33691F1C-3F4D-4DA3-B9BD-2DCFEA6EF94D}"/>
                                            </p:graphicEl>
                                          </p:spTgt>
                                        </p:tgtEl>
                                        <p:attrNameLst>
                                          <p:attrName>style.visibility</p:attrName>
                                        </p:attrNameLst>
                                      </p:cBhvr>
                                      <p:to>
                                        <p:strVal val="visible"/>
                                      </p:to>
                                    </p:set>
                                    <p:anim calcmode="lin" valueType="num">
                                      <p:cBhvr additive="base">
                                        <p:cTn id="53" dur="500" fill="hold"/>
                                        <p:tgtEl>
                                          <p:spTgt spid="6">
                                            <p:graphicEl>
                                              <a:dgm id="{33691F1C-3F4D-4DA3-B9BD-2DCFEA6EF94D}"/>
                                            </p:graphicEl>
                                          </p:spTgt>
                                        </p:tgtEl>
                                        <p:attrNameLst>
                                          <p:attrName>ppt_x</p:attrName>
                                        </p:attrNameLst>
                                      </p:cBhvr>
                                      <p:tavLst>
                                        <p:tav tm="0">
                                          <p:val>
                                            <p:strVal val="#ppt_x"/>
                                          </p:val>
                                        </p:tav>
                                        <p:tav tm="100000">
                                          <p:val>
                                            <p:strVal val="#ppt_x"/>
                                          </p:val>
                                        </p:tav>
                                      </p:tavLst>
                                    </p:anim>
                                    <p:anim calcmode="lin" valueType="num">
                                      <p:cBhvr additive="base">
                                        <p:cTn id="54" dur="500" fill="hold"/>
                                        <p:tgtEl>
                                          <p:spTgt spid="6">
                                            <p:graphicEl>
                                              <a:dgm id="{33691F1C-3F4D-4DA3-B9BD-2DCFEA6EF94D}"/>
                                            </p:graphicEl>
                                          </p:spTgt>
                                        </p:tgtEl>
                                        <p:attrNameLst>
                                          <p:attrName>ppt_y</p:attrName>
                                        </p:attrNameLst>
                                      </p:cBhvr>
                                      <p:tavLst>
                                        <p:tav tm="0">
                                          <p:val>
                                            <p:strVal val="1+#ppt_h/2"/>
                                          </p:val>
                                        </p:tav>
                                        <p:tav tm="100000">
                                          <p:val>
                                            <p:strVal val="#ppt_y"/>
                                          </p:val>
                                        </p:tav>
                                      </p:tavLst>
                                    </p:anim>
                                  </p:childTnLst>
                                </p:cTn>
                              </p:par>
                              <p:par>
                                <p:cTn id="55" presetID="2" presetClass="entr" presetSubtype="4" fill="hold" grpId="0" nodeType="withEffect">
                                  <p:stCondLst>
                                    <p:cond delay="0"/>
                                  </p:stCondLst>
                                  <p:childTnLst>
                                    <p:set>
                                      <p:cBhvr>
                                        <p:cTn id="56" dur="1" fill="hold">
                                          <p:stCondLst>
                                            <p:cond delay="0"/>
                                          </p:stCondLst>
                                        </p:cTn>
                                        <p:tgtEl>
                                          <p:spTgt spid="6">
                                            <p:graphicEl>
                                              <a:dgm id="{255818AB-25AA-4F31-BBE9-8C2E5A728E41}"/>
                                            </p:graphicEl>
                                          </p:spTgt>
                                        </p:tgtEl>
                                        <p:attrNameLst>
                                          <p:attrName>style.visibility</p:attrName>
                                        </p:attrNameLst>
                                      </p:cBhvr>
                                      <p:to>
                                        <p:strVal val="visible"/>
                                      </p:to>
                                    </p:set>
                                    <p:anim calcmode="lin" valueType="num">
                                      <p:cBhvr additive="base">
                                        <p:cTn id="57" dur="500" fill="hold"/>
                                        <p:tgtEl>
                                          <p:spTgt spid="6">
                                            <p:graphicEl>
                                              <a:dgm id="{255818AB-25AA-4F31-BBE9-8C2E5A728E41}"/>
                                            </p:graphicEl>
                                          </p:spTgt>
                                        </p:tgtEl>
                                        <p:attrNameLst>
                                          <p:attrName>ppt_x</p:attrName>
                                        </p:attrNameLst>
                                      </p:cBhvr>
                                      <p:tavLst>
                                        <p:tav tm="0">
                                          <p:val>
                                            <p:strVal val="#ppt_x"/>
                                          </p:val>
                                        </p:tav>
                                        <p:tav tm="100000">
                                          <p:val>
                                            <p:strVal val="#ppt_x"/>
                                          </p:val>
                                        </p:tav>
                                      </p:tavLst>
                                    </p:anim>
                                    <p:anim calcmode="lin" valueType="num">
                                      <p:cBhvr additive="base">
                                        <p:cTn id="58" dur="500" fill="hold"/>
                                        <p:tgtEl>
                                          <p:spTgt spid="6">
                                            <p:graphicEl>
                                              <a:dgm id="{255818AB-25AA-4F31-BBE9-8C2E5A728E41}"/>
                                            </p:graphic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6" grpId="0">
        <p:bldSub>
          <a:bldDgm bld="one"/>
        </p:bldSub>
      </p:bldGraphic>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400" b="1" dirty="0">
                <a:solidFill>
                  <a:schemeClr val="accent1">
                    <a:lumMod val="75000"/>
                  </a:schemeClr>
                </a:solidFill>
                <a:latin typeface="+mn-lt"/>
              </a:rPr>
              <a:t>6PQ</a:t>
            </a:r>
          </a:p>
        </p:txBody>
      </p:sp>
      <p:sp>
        <p:nvSpPr>
          <p:cNvPr id="3" name="Content Placeholder 2"/>
          <p:cNvSpPr>
            <a:spLocks noGrp="1"/>
          </p:cNvSpPr>
          <p:nvPr>
            <p:ph idx="1"/>
          </p:nvPr>
        </p:nvSpPr>
        <p:spPr>
          <a:xfrm>
            <a:off x="609599" y="2160590"/>
            <a:ext cx="7294324" cy="3880773"/>
          </a:xfrm>
        </p:spPr>
        <p:txBody>
          <a:bodyPr/>
          <a:lstStyle/>
          <a:p>
            <a:pPr marL="0" indent="0">
              <a:buNone/>
            </a:pPr>
            <a:r>
              <a:rPr lang="en-US" sz="3600" dirty="0" smtClean="0">
                <a:solidFill>
                  <a:schemeClr val="accent2">
                    <a:lumMod val="75000"/>
                  </a:schemeClr>
                </a:solidFill>
                <a:latin typeface="Calibri" panose="020F0502020204030204" pitchFamily="34" charset="0"/>
              </a:rPr>
              <a:t>1: Preface</a:t>
            </a:r>
            <a:endParaRPr lang="en-US" sz="3200" dirty="0" smtClean="0">
              <a:solidFill>
                <a:schemeClr val="accent2">
                  <a:lumMod val="75000"/>
                </a:schemeClr>
              </a:solidFill>
              <a:latin typeface="Calibri" panose="020F0502020204030204" pitchFamily="34" charset="0"/>
            </a:endParaRPr>
          </a:p>
          <a:p>
            <a:pPr>
              <a:buFont typeface="Wingdings" panose="05000000000000000000" pitchFamily="2" charset="2"/>
              <a:buChar char="§"/>
            </a:pPr>
            <a:r>
              <a:rPr lang="en-US" sz="2400" dirty="0" smtClean="0">
                <a:latin typeface="Calibri" panose="020F0502020204030204" pitchFamily="34" charset="0"/>
              </a:rPr>
              <a:t>Preface builds </a:t>
            </a:r>
            <a:r>
              <a:rPr lang="en-US" sz="2400" dirty="0">
                <a:latin typeface="Calibri" panose="020F0502020204030204" pitchFamily="34" charset="0"/>
              </a:rPr>
              <a:t>rapport with the student</a:t>
            </a:r>
            <a:r>
              <a:rPr lang="en-US" sz="2400" dirty="0" smtClean="0">
                <a:latin typeface="Calibri" panose="020F0502020204030204" pitchFamily="34" charset="0"/>
              </a:rPr>
              <a:t>.</a:t>
            </a:r>
          </a:p>
          <a:p>
            <a:pPr>
              <a:buFont typeface="Wingdings" panose="05000000000000000000" pitchFamily="2" charset="2"/>
              <a:buChar char="§"/>
            </a:pPr>
            <a:r>
              <a:rPr lang="en-US" sz="2400" dirty="0" smtClean="0">
                <a:latin typeface="Calibri" panose="020F0502020204030204" pitchFamily="34" charset="0"/>
              </a:rPr>
              <a:t>It </a:t>
            </a:r>
            <a:r>
              <a:rPr lang="en-US" sz="2400" dirty="0">
                <a:latin typeface="Calibri" panose="020F0502020204030204" pitchFamily="34" charset="0"/>
              </a:rPr>
              <a:t>is a time to ask general questions</a:t>
            </a:r>
            <a:r>
              <a:rPr lang="en-US" sz="2400" dirty="0" smtClean="0">
                <a:latin typeface="Calibri" panose="020F0502020204030204" pitchFamily="34" charset="0"/>
              </a:rPr>
              <a:t>.</a:t>
            </a:r>
          </a:p>
          <a:p>
            <a:pPr marL="457200" lvl="1" indent="0">
              <a:buNone/>
            </a:pPr>
            <a:r>
              <a:rPr lang="en-US" sz="2000" b="1" dirty="0" smtClean="0">
                <a:solidFill>
                  <a:srgbClr val="00B0F0"/>
                </a:solidFill>
                <a:latin typeface="Calibri" panose="020F0502020204030204" pitchFamily="34" charset="0"/>
                <a:ea typeface="Times New Roman" panose="02020603050405020304" pitchFamily="18" charset="0"/>
              </a:rPr>
              <a:t>Example</a:t>
            </a:r>
            <a:r>
              <a:rPr lang="en-US" sz="2000" b="1" dirty="0">
                <a:solidFill>
                  <a:srgbClr val="00B0F0"/>
                </a:solidFill>
                <a:latin typeface="Calibri" panose="020F0502020204030204" pitchFamily="34" charset="0"/>
                <a:ea typeface="Times New Roman" panose="02020603050405020304" pitchFamily="18" charset="0"/>
              </a:rPr>
              <a:t>: </a:t>
            </a:r>
            <a:r>
              <a:rPr lang="en-US" sz="2000" dirty="0">
                <a:solidFill>
                  <a:srgbClr val="00B0F0"/>
                </a:solidFill>
                <a:latin typeface="Calibri" panose="020F0502020204030204" pitchFamily="34" charset="0"/>
                <a:ea typeface="Times New Roman" panose="02020603050405020304" pitchFamily="18" charset="0"/>
              </a:rPr>
              <a:t>What is it exactly that I can help you with</a:t>
            </a:r>
            <a:r>
              <a:rPr lang="en-US" sz="2000" dirty="0" smtClean="0">
                <a:solidFill>
                  <a:srgbClr val="00B0F0"/>
                </a:solidFill>
                <a:latin typeface="Calibri" panose="020F0502020204030204" pitchFamily="34" charset="0"/>
                <a:ea typeface="Times New Roman" panose="02020603050405020304" pitchFamily="18" charset="0"/>
              </a:rPr>
              <a:t>?</a:t>
            </a:r>
            <a:endParaRPr lang="en-US" sz="2000" dirty="0">
              <a:solidFill>
                <a:srgbClr val="00B0F0"/>
              </a:solidFill>
              <a:latin typeface="Calibri" panose="020F0502020204030204" pitchFamily="34" charset="0"/>
            </a:endParaRPr>
          </a:p>
        </p:txBody>
      </p:sp>
      <p:sp>
        <p:nvSpPr>
          <p:cNvPr id="4" name="Slide Number Placeholder 3"/>
          <p:cNvSpPr>
            <a:spLocks noGrp="1"/>
          </p:cNvSpPr>
          <p:nvPr>
            <p:ph type="sldNum" sz="quarter" idx="12"/>
          </p:nvPr>
        </p:nvSpPr>
        <p:spPr/>
        <p:txBody>
          <a:bodyPr/>
          <a:lstStyle/>
          <a:p>
            <a:fld id="{727B1937-029E-4DC9-8531-56C4D17A49F6}" type="slidenum">
              <a:rPr lang="en-US" smtClean="0"/>
              <a:pPr/>
              <a:t>8</a:t>
            </a:fld>
            <a:endParaRPr lang="en-US" dirty="0"/>
          </a:p>
        </p:txBody>
      </p:sp>
    </p:spTree>
    <p:extLst>
      <p:ext uri="{BB962C8B-B14F-4D97-AF65-F5344CB8AC3E}">
        <p14:creationId xmlns:p14="http://schemas.microsoft.com/office/powerpoint/2010/main" val="3425946569"/>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subTnLst>
                                    <p:animClr clrSpc="rgb" dir="cw">
                                      <p:cBhvr override="childStyle">
                                        <p:cTn dur="1" fill="hold" display="0" masterRel="nextClick" afterEffect="1"/>
                                        <p:tgtEl>
                                          <p:spTgt spid="3">
                                            <p:txEl>
                                              <p:pRg st="0" end="0"/>
                                            </p:txEl>
                                          </p:spTgt>
                                        </p:tgtEl>
                                        <p:attrNameLst>
                                          <p:attrName>ppt_c</p:attrName>
                                        </p:attrNameLst>
                                      </p:cBhvr>
                                      <p:to>
                                        <a:schemeClr val="bg2"/>
                                      </p:to>
                                    </p:animClr>
                                  </p:sub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subTnLst>
                                    <p:animClr clrSpc="rgb" dir="cw">
                                      <p:cBhvr override="childStyle">
                                        <p:cTn dur="1" fill="hold" display="0" masterRel="nextClick" afterEffect="1"/>
                                        <p:tgtEl>
                                          <p:spTgt spid="3">
                                            <p:txEl>
                                              <p:pRg st="1" end="1"/>
                                            </p:txEl>
                                          </p:spTgt>
                                        </p:tgtEl>
                                        <p:attrNameLst>
                                          <p:attrName>ppt_c</p:attrName>
                                        </p:attrNameLst>
                                      </p:cBhvr>
                                      <p:to>
                                        <a:schemeClr val="bg2"/>
                                      </p:to>
                                    </p:animClr>
                                  </p:sub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subTnLst>
                                    <p:animClr clrSpc="rgb" dir="cw">
                                      <p:cBhvr override="childStyle">
                                        <p:cTn dur="1" fill="hold" display="0" masterRel="nextClick" afterEffect="1"/>
                                        <p:tgtEl>
                                          <p:spTgt spid="3">
                                            <p:txEl>
                                              <p:pRg st="2" end="2"/>
                                            </p:txEl>
                                          </p:spTgt>
                                        </p:tgtEl>
                                        <p:attrNameLst>
                                          <p:attrName>ppt_c</p:attrName>
                                        </p:attrNameLst>
                                      </p:cBhvr>
                                      <p:to>
                                        <a:schemeClr val="bg2"/>
                                      </p:to>
                                    </p:animClr>
                                  </p:sub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subTnLst>
                                    <p:animClr clrSpc="rgb" dir="cw">
                                      <p:cBhvr override="childStyle">
                                        <p:cTn dur="1" fill="hold" display="0" masterRel="nextClick" afterEffect="1"/>
                                        <p:tgtEl>
                                          <p:spTgt spid="3">
                                            <p:txEl>
                                              <p:pRg st="3" end="3"/>
                                            </p:txEl>
                                          </p:spTgt>
                                        </p:tgtEl>
                                        <p:attrNameLst>
                                          <p:attrName>ppt_c</p:attrName>
                                        </p:attrNameLst>
                                      </p:cBhvr>
                                      <p:to>
                                        <a:schemeClr val="bg2"/>
                                      </p:to>
                                    </p:animClr>
                                  </p:sub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400" b="1" dirty="0">
                <a:solidFill>
                  <a:schemeClr val="accent1">
                    <a:lumMod val="75000"/>
                  </a:schemeClr>
                </a:solidFill>
                <a:latin typeface="+mn-lt"/>
              </a:rPr>
              <a:t>6PQ</a:t>
            </a:r>
          </a:p>
        </p:txBody>
      </p:sp>
      <p:sp>
        <p:nvSpPr>
          <p:cNvPr id="3" name="Content Placeholder 2"/>
          <p:cNvSpPr>
            <a:spLocks noGrp="1"/>
          </p:cNvSpPr>
          <p:nvPr>
            <p:ph idx="1"/>
          </p:nvPr>
        </p:nvSpPr>
        <p:spPr>
          <a:xfrm>
            <a:off x="609599" y="2348892"/>
            <a:ext cx="7886700" cy="4351338"/>
          </a:xfrm>
        </p:spPr>
        <p:txBody>
          <a:bodyPr/>
          <a:lstStyle/>
          <a:p>
            <a:pPr marL="0" indent="0">
              <a:buNone/>
            </a:pPr>
            <a:r>
              <a:rPr lang="en-US" sz="3600" dirty="0" smtClean="0">
                <a:solidFill>
                  <a:schemeClr val="accent2">
                    <a:lumMod val="75000"/>
                  </a:schemeClr>
                </a:solidFill>
                <a:latin typeface="Calibri" panose="020F0502020204030204" pitchFamily="34" charset="0"/>
              </a:rPr>
              <a:t>2: Pace</a:t>
            </a:r>
            <a:endParaRPr lang="en-US" sz="3200" dirty="0" smtClean="0">
              <a:solidFill>
                <a:schemeClr val="accent2">
                  <a:lumMod val="75000"/>
                </a:schemeClr>
              </a:solidFill>
              <a:latin typeface="Calibri" panose="020F0502020204030204" pitchFamily="34" charset="0"/>
              <a:ea typeface="Times New Roman" panose="02020603050405020304" pitchFamily="18" charset="0"/>
            </a:endParaRPr>
          </a:p>
          <a:p>
            <a:pPr marL="0" indent="0">
              <a:buNone/>
            </a:pPr>
            <a:r>
              <a:rPr lang="en-US" sz="2400" dirty="0" smtClean="0">
                <a:latin typeface="Calibri" panose="020F0502020204030204" pitchFamily="34" charset="0"/>
                <a:ea typeface="Times New Roman" panose="02020603050405020304" pitchFamily="18" charset="0"/>
              </a:rPr>
              <a:t>Pace sets </a:t>
            </a:r>
            <a:r>
              <a:rPr lang="en-US" sz="2400" dirty="0">
                <a:latin typeface="Calibri" panose="020F0502020204030204" pitchFamily="34" charset="0"/>
                <a:ea typeface="Times New Roman" panose="02020603050405020304" pitchFamily="18" charset="0"/>
              </a:rPr>
              <a:t>the tone for the rest of the </a:t>
            </a:r>
            <a:r>
              <a:rPr lang="en-US" sz="2400" dirty="0" smtClean="0">
                <a:latin typeface="Calibri" panose="020F0502020204030204" pitchFamily="34" charset="0"/>
                <a:ea typeface="Times New Roman" panose="02020603050405020304" pitchFamily="18" charset="0"/>
              </a:rPr>
              <a:t>session.</a:t>
            </a:r>
          </a:p>
          <a:p>
            <a:pPr marL="0" indent="0">
              <a:buNone/>
            </a:pPr>
            <a:r>
              <a:rPr lang="en-US" sz="2400" dirty="0" smtClean="0">
                <a:latin typeface="Calibri" panose="020F0502020204030204" pitchFamily="34" charset="0"/>
                <a:ea typeface="Times New Roman" panose="02020603050405020304" pitchFamily="18" charset="0"/>
              </a:rPr>
              <a:t>You </a:t>
            </a:r>
            <a:r>
              <a:rPr lang="en-US" sz="2400" dirty="0">
                <a:latin typeface="Calibri" panose="020F0502020204030204" pitchFamily="34" charset="0"/>
                <a:ea typeface="Times New Roman" panose="02020603050405020304" pitchFamily="18" charset="0"/>
              </a:rPr>
              <a:t>determine the known from the </a:t>
            </a:r>
            <a:r>
              <a:rPr lang="en-US" sz="2400" dirty="0" smtClean="0">
                <a:latin typeface="Calibri" panose="020F0502020204030204" pitchFamily="34" charset="0"/>
                <a:ea typeface="Times New Roman" panose="02020603050405020304" pitchFamily="18" charset="0"/>
              </a:rPr>
              <a:t>unknown</a:t>
            </a:r>
            <a:r>
              <a:rPr lang="en-US" sz="2400" dirty="0" smtClean="0">
                <a:latin typeface="Calibri" panose="020F0502020204030204" pitchFamily="34" charset="0"/>
              </a:rPr>
              <a:t>.</a:t>
            </a:r>
          </a:p>
          <a:p>
            <a:pPr marL="457200" lvl="1" indent="0">
              <a:buNone/>
            </a:pPr>
            <a:r>
              <a:rPr lang="en-US" sz="2000" b="1" dirty="0" smtClean="0">
                <a:solidFill>
                  <a:srgbClr val="00B0F0"/>
                </a:solidFill>
                <a:latin typeface="Calibri" panose="020F0502020204030204" pitchFamily="34" charset="0"/>
              </a:rPr>
              <a:t>Example</a:t>
            </a:r>
            <a:r>
              <a:rPr lang="en-US" sz="2000" b="1" dirty="0">
                <a:solidFill>
                  <a:srgbClr val="00B0F0"/>
                </a:solidFill>
                <a:latin typeface="Calibri" panose="020F0502020204030204" pitchFamily="34" charset="0"/>
              </a:rPr>
              <a:t>: </a:t>
            </a:r>
            <a:r>
              <a:rPr lang="en-US" sz="2000" dirty="0">
                <a:solidFill>
                  <a:srgbClr val="00B0F0"/>
                </a:solidFill>
                <a:latin typeface="Calibri" panose="020F0502020204030204" pitchFamily="34" charset="0"/>
              </a:rPr>
              <a:t>Tell me all you know about_____.</a:t>
            </a:r>
          </a:p>
          <a:p>
            <a:endParaRPr lang="en-US" sz="1400" dirty="0"/>
          </a:p>
        </p:txBody>
      </p:sp>
      <p:sp>
        <p:nvSpPr>
          <p:cNvPr id="4" name="Slide Number Placeholder 3"/>
          <p:cNvSpPr>
            <a:spLocks noGrp="1"/>
          </p:cNvSpPr>
          <p:nvPr>
            <p:ph type="sldNum" sz="quarter" idx="12"/>
          </p:nvPr>
        </p:nvSpPr>
        <p:spPr/>
        <p:txBody>
          <a:bodyPr/>
          <a:lstStyle/>
          <a:p>
            <a:fld id="{727B1937-029E-4DC9-8531-56C4D17A49F6}" type="slidenum">
              <a:rPr lang="en-US" smtClean="0"/>
              <a:pPr/>
              <a:t>9</a:t>
            </a:fld>
            <a:endParaRPr lang="en-US" dirty="0"/>
          </a:p>
        </p:txBody>
      </p:sp>
    </p:spTree>
    <p:extLst>
      <p:ext uri="{BB962C8B-B14F-4D97-AF65-F5344CB8AC3E}">
        <p14:creationId xmlns:p14="http://schemas.microsoft.com/office/powerpoint/2010/main" val="4079747064"/>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subTnLst>
                                    <p:animClr clrSpc="rgb" dir="cw">
                                      <p:cBhvr override="childStyle">
                                        <p:cTn dur="1" fill="hold" display="0" masterRel="nextClick" afterEffect="1"/>
                                        <p:tgtEl>
                                          <p:spTgt spid="3">
                                            <p:txEl>
                                              <p:pRg st="1" end="1"/>
                                            </p:txEl>
                                          </p:spTgt>
                                        </p:tgtEl>
                                        <p:attrNameLst>
                                          <p:attrName>ppt_c</p:attrName>
                                        </p:attrNameLst>
                                      </p:cBhvr>
                                      <p:to>
                                        <a:schemeClr val="bg2"/>
                                      </p:to>
                                    </p:animClr>
                                  </p:subTnLst>
                                </p:cTn>
                              </p:par>
                              <p:par>
                                <p:cTn id="7" presetID="1" presetClass="entr" presetSubtype="0" fill="hold" nodeType="withEffect">
                                  <p:stCondLst>
                                    <p:cond delay="0"/>
                                  </p:stCondLst>
                                  <p:childTnLst>
                                    <p:set>
                                      <p:cBhvr>
                                        <p:cTn id="8" dur="1" fill="hold">
                                          <p:stCondLst>
                                            <p:cond delay="0"/>
                                          </p:stCondLst>
                                        </p:cTn>
                                        <p:tgtEl>
                                          <p:spTgt spid="3">
                                            <p:txEl>
                                              <p:pRg st="2" end="2"/>
                                            </p:txEl>
                                          </p:spTgt>
                                        </p:tgtEl>
                                        <p:attrNameLst>
                                          <p:attrName>style.visibility</p:attrName>
                                        </p:attrNameLst>
                                      </p:cBhvr>
                                      <p:to>
                                        <p:strVal val="visible"/>
                                      </p:to>
                                    </p:set>
                                  </p:childTnLst>
                                  <p:subTnLst>
                                    <p:animClr clrSpc="rgb" dir="cw">
                                      <p:cBhvr override="childStyle">
                                        <p:cTn dur="1" fill="hold" display="0" masterRel="nextClick" afterEffect="1"/>
                                        <p:tgtEl>
                                          <p:spTgt spid="3">
                                            <p:txEl>
                                              <p:pRg st="2" end="2"/>
                                            </p:txEl>
                                          </p:spTgt>
                                        </p:tgtEl>
                                        <p:attrNameLst>
                                          <p:attrName>ppt_c</p:attrName>
                                        </p:attrNameLst>
                                      </p:cBhvr>
                                      <p:to>
                                        <a:schemeClr val="bg2"/>
                                      </p:to>
                                    </p:animClr>
                                  </p:subTnLst>
                                </p:cTn>
                              </p:par>
                              <p:par>
                                <p:cTn id="9" presetID="1" presetClass="entr" presetSubtype="0" fill="hold" nodeType="with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subTnLst>
                                    <p:animClr clrSpc="rgb" dir="cw">
                                      <p:cBhvr override="childStyle">
                                        <p:cTn dur="1" fill="hold" display="0" masterRel="nextClick" afterEffect="1"/>
                                        <p:tgtEl>
                                          <p:spTgt spid="3">
                                            <p:txEl>
                                              <p:pRg st="3" end="3"/>
                                            </p:txEl>
                                          </p:spTgt>
                                        </p:tgtEl>
                                        <p:attrNameLst>
                                          <p:attrName>ppt_c</p:attrName>
                                        </p:attrNameLst>
                                      </p:cBhvr>
                                      <p:to>
                                        <a:schemeClr val="bg2"/>
                                      </p:to>
                                    </p:animClr>
                                  </p:sub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5FCBEF"/>
      </a:accent1>
      <a:accent2>
        <a:srgbClr val="2E83C3"/>
      </a:accent2>
      <a:accent3>
        <a:srgbClr val="42D0A2"/>
      </a:accent3>
      <a:accent4>
        <a:srgbClr val="2E946B"/>
      </a:accent4>
      <a:accent5>
        <a:srgbClr val="42B051"/>
      </a:accent5>
      <a:accent6>
        <a:srgbClr val="96D141"/>
      </a:accent6>
      <a:hlink>
        <a:srgbClr val="3FCDE7"/>
      </a:hlink>
      <a:folHlink>
        <a:srgbClr val="A9D3E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0B5AB586-D108-4FC1-8368-649FE654B89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mso-contentType ?>
<spe:Receivers xmlns:spe="http://schemas.microsoft.com/sharepoint/events">
  <Receiver>
    <Name>Document ID Generator</Name>
    <Synchronization>Synchronous</Synchronization>
    <Type>10001</Type>
    <SequenceNumber>1000</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10002</Type>
    <SequenceNumber>1001</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10004</Type>
    <SequenceNumber>1002</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10006</Type>
    <SequenceNumber>1003</SequenceNumber>
    <Assembly>Microsoft.Office.DocumentManagement, Version=14.0.0.0, Culture=neutral, PublicKeyToken=71e9bce111e9429c</Assembly>
    <Class>Microsoft.Office.DocumentManagement.Internal.DocIdHandler</Class>
    <Data/>
    <Filter/>
  </Receiver>
</spe:Receiver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_dlc_DocId xmlns="431189f8-a51b-453f-9f0c-3a0b3b65b12f">HNYXMCCMVK3K-220-88</_dlc_DocId>
    <_dlc_DocIdUrl xmlns="431189f8-a51b-453f-9f0c-3a0b3b65b12f">
      <Url>http://sac.edu/AcademicProgs/ScienceMathHealth/MathCenter/_layouts/15/DocIdRedir.aspx?ID=HNYXMCCMVK3K-220-88</Url>
      <Description>HNYXMCCMVK3K-220-88</Description>
    </_dlc_DocIdUrl>
  </documentManagement>
</p:properties>
</file>

<file path=customXml/item4.xml><?xml version="1.0" encoding="utf-8"?>
<ct:contentTypeSchema xmlns:ct="http://schemas.microsoft.com/office/2006/metadata/contentType" xmlns:ma="http://schemas.microsoft.com/office/2006/metadata/properties/metaAttributes" ct:_="" ma:_="" ma:contentTypeName="Document" ma:contentTypeID="0x0101001F6B1101F90FC64096BA921F17FB0EDD" ma:contentTypeVersion="2" ma:contentTypeDescription="Create a new document." ma:contentTypeScope="" ma:versionID="bde8e44ea208133c70d286bcd7985e24">
  <xsd:schema xmlns:xsd="http://www.w3.org/2001/XMLSchema" xmlns:xs="http://www.w3.org/2001/XMLSchema" xmlns:p="http://schemas.microsoft.com/office/2006/metadata/properties" xmlns:ns2="431189f8-a51b-453f-9f0c-3a0b3b65b12f" xmlns:ns3="de2e441e-4246-4a7f-8f15-2de2dfdd23da" targetNamespace="http://schemas.microsoft.com/office/2006/metadata/properties" ma:root="true" ma:fieldsID="7f76b260f9b911b5414928901b1e973f" ns2:_="" ns3:_="">
    <xsd:import namespace="431189f8-a51b-453f-9f0c-3a0b3b65b12f"/>
    <xsd:import namespace="de2e441e-4246-4a7f-8f15-2de2dfdd23da"/>
    <xsd:element name="properties">
      <xsd:complexType>
        <xsd:sequence>
          <xsd:element name="documentManagement">
            <xsd:complexType>
              <xsd:all>
                <xsd:element ref="ns2:_dlc_DocId" minOccurs="0"/>
                <xsd:element ref="ns2:_dlc_DocIdUrl" minOccurs="0"/>
                <xsd:element ref="ns2:_dlc_DocIdPersistId" minOccurs="0"/>
                <xsd:element ref="ns3:SharedWithUser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31189f8-a51b-453f-9f0c-3a0b3b65b12f" elementFormDefault="qualified">
    <xsd:import namespace="http://schemas.microsoft.com/office/2006/documentManagement/types"/>
    <xsd:import namespace="http://schemas.microsoft.com/office/infopath/2007/PartnerControls"/>
    <xsd:element name="_dlc_DocId" ma:index="8" nillable="true" ma:displayName="Document ID Value" ma:description="The value of the document ID assigned to this item." ma:internalName="_dlc_DocId" ma:readOnly="true">
      <xsd:simpleType>
        <xsd:restriction base="dms:Text"/>
      </xsd:simpleType>
    </xsd:element>
    <xsd:element name="_dlc_DocIdUrl" ma:index="9"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0" nillable="true" ma:displayName="Persist ID" ma:description="Keep ID on add." ma:hidden="true" ma:internalName="_dlc_DocIdPersistId" ma:readOnly="true">
      <xsd:simpleType>
        <xsd:restriction base="dms:Boolean"/>
      </xsd:simpleType>
    </xsd:element>
  </xsd:schema>
  <xsd:schema xmlns:xsd="http://www.w3.org/2001/XMLSchema" xmlns:xs="http://www.w3.org/2001/XMLSchema" xmlns:dms="http://schemas.microsoft.com/office/2006/documentManagement/types" xmlns:pc="http://schemas.microsoft.com/office/infopath/2007/PartnerControls" targetNamespace="de2e441e-4246-4a7f-8f15-2de2dfdd23da" elementFormDefault="qualified">
    <xsd:import namespace="http://schemas.microsoft.com/office/2006/documentManagement/types"/>
    <xsd:import namespace="http://schemas.microsoft.com/office/infopath/2007/PartnerControls"/>
    <xsd:element name="SharedWithUsers" ma:index="11"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3A6096C3-5D52-497B-A68C-6FF242C71470}"/>
</file>

<file path=customXml/itemProps2.xml><?xml version="1.0" encoding="utf-8"?>
<ds:datastoreItem xmlns:ds="http://schemas.openxmlformats.org/officeDocument/2006/customXml" ds:itemID="{09DD49B1-EC2C-4D17-8601-DD4B44DA2C41}"/>
</file>

<file path=customXml/itemProps3.xml><?xml version="1.0" encoding="utf-8"?>
<ds:datastoreItem xmlns:ds="http://schemas.openxmlformats.org/officeDocument/2006/customXml" ds:itemID="{AB7A3766-E5EF-4A99-A619-ADABDC8EDED1}"/>
</file>

<file path=customXml/itemProps4.xml><?xml version="1.0" encoding="utf-8"?>
<ds:datastoreItem xmlns:ds="http://schemas.openxmlformats.org/officeDocument/2006/customXml" ds:itemID="{1F15E940-A8B3-408F-84E0-91B79054442B}"/>
</file>

<file path=docProps/app.xml><?xml version="1.0" encoding="utf-8"?>
<Properties xmlns="http://schemas.openxmlformats.org/officeDocument/2006/extended-properties" xmlns:vt="http://schemas.openxmlformats.org/officeDocument/2006/docPropsVTypes">
  <Template>Facet</Template>
  <TotalTime>342</TotalTime>
  <Words>818</Words>
  <Application>Microsoft Office PowerPoint</Application>
  <PresentationFormat>On-screen Show (4:3)</PresentationFormat>
  <Paragraphs>108</Paragraphs>
  <Slides>16</Slides>
  <Notes>2</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16</vt:i4>
      </vt:variant>
    </vt:vector>
  </HeadingPairs>
  <TitlesOfParts>
    <vt:vector size="24" baseType="lpstr">
      <vt:lpstr>Arial</vt:lpstr>
      <vt:lpstr>Bernard MT Condensed</vt:lpstr>
      <vt:lpstr>Calibri</vt:lpstr>
      <vt:lpstr>Times New Roman</vt:lpstr>
      <vt:lpstr>Trebuchet MS</vt:lpstr>
      <vt:lpstr>Wingdings</vt:lpstr>
      <vt:lpstr>Wingdings 3</vt:lpstr>
      <vt:lpstr>Facet</vt:lpstr>
      <vt:lpstr>6PQ</vt:lpstr>
      <vt:lpstr>Problem </vt:lpstr>
      <vt:lpstr>Problem </vt:lpstr>
      <vt:lpstr>Problem </vt:lpstr>
      <vt:lpstr>The Idea of a University </vt:lpstr>
      <vt:lpstr>Benefits of Questioning VS Explaining</vt:lpstr>
      <vt:lpstr>6PQ</vt:lpstr>
      <vt:lpstr>6PQ</vt:lpstr>
      <vt:lpstr>6PQ</vt:lpstr>
      <vt:lpstr>6PQ</vt:lpstr>
      <vt:lpstr>6PQ</vt:lpstr>
      <vt:lpstr>6PQ</vt:lpstr>
      <vt:lpstr>6PQ </vt:lpstr>
      <vt:lpstr>Before ending the session </vt:lpstr>
      <vt:lpstr>Exceptions</vt:lpstr>
      <vt:lpstr>Conclusion</vt:lpstr>
    </vt:vector>
  </TitlesOfParts>
  <Company>Rancho Santiago Community College District</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Pham, Elaine</dc:creator>
  <cp:lastModifiedBy>Pham, Elaine</cp:lastModifiedBy>
  <cp:revision>38</cp:revision>
  <dcterms:created xsi:type="dcterms:W3CDTF">2015-06-24T21:25:47Z</dcterms:created>
  <dcterms:modified xsi:type="dcterms:W3CDTF">2015-07-02T22:32:58Z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0x0101001F6B1101F90FC64096BA921F17FB0EDD</vt:lpwstr>
  </property>
  <property fmtid="{D5CDD505-2E9C-101B-9397-08002B2CF9AE}" pid="3" name="_dlc_DocIdItemGuid">
    <vt:lpwstr>983f05de-3ccf-45c7-8b94-9473d8a626b8</vt:lpwstr>
  </property>
</Properties>
</file>